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4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020F7A-56D3-41DD-BE39-3FCBD2B0A70C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16D0BE99-F3A2-4FD8-8803-CCE023A1C5D2}">
      <dgm:prSet/>
      <dgm:spPr/>
      <dgm:t>
        <a:bodyPr/>
        <a:lstStyle/>
        <a:p>
          <a:r>
            <a:rPr lang="en-US" dirty="0"/>
            <a:t>$_SERVER </a:t>
          </a:r>
        </a:p>
      </dgm:t>
    </dgm:pt>
    <dgm:pt modelId="{E712A563-8F66-431C-B6A9-8B5DB5D55C34}" type="parTrans" cxnId="{2769A5D9-EEDA-448E-83D3-5ED561DDCDC3}">
      <dgm:prSet/>
      <dgm:spPr/>
      <dgm:t>
        <a:bodyPr/>
        <a:lstStyle/>
        <a:p>
          <a:endParaRPr lang="en-US"/>
        </a:p>
      </dgm:t>
    </dgm:pt>
    <dgm:pt modelId="{37E06911-8926-46D2-BB30-1C118D474AFD}" type="sibTrans" cxnId="{2769A5D9-EEDA-448E-83D3-5ED561DDCDC3}">
      <dgm:prSet/>
      <dgm:spPr/>
      <dgm:t>
        <a:bodyPr/>
        <a:lstStyle/>
        <a:p>
          <a:endParaRPr lang="en-US"/>
        </a:p>
      </dgm:t>
    </dgm:pt>
    <dgm:pt modelId="{7675E0B9-60CA-4751-9D0D-0A509ECA903C}">
      <dgm:prSet/>
      <dgm:spPr/>
      <dgm:t>
        <a:bodyPr/>
        <a:lstStyle/>
        <a:p>
          <a:r>
            <a:rPr lang="en-US"/>
            <a:t>$_GET </a:t>
          </a:r>
        </a:p>
      </dgm:t>
    </dgm:pt>
    <dgm:pt modelId="{E6C44416-AA03-42B5-B47C-A6BC7745B92B}" type="parTrans" cxnId="{6ADBBDE5-AF4E-438F-8CC4-1601EAB4E03E}">
      <dgm:prSet/>
      <dgm:spPr/>
      <dgm:t>
        <a:bodyPr/>
        <a:lstStyle/>
        <a:p>
          <a:endParaRPr lang="en-US"/>
        </a:p>
      </dgm:t>
    </dgm:pt>
    <dgm:pt modelId="{F08A7EC7-8F23-48E6-A0A4-3819474BCFFD}" type="sibTrans" cxnId="{6ADBBDE5-AF4E-438F-8CC4-1601EAB4E03E}">
      <dgm:prSet/>
      <dgm:spPr/>
      <dgm:t>
        <a:bodyPr/>
        <a:lstStyle/>
        <a:p>
          <a:endParaRPr lang="en-US"/>
        </a:p>
      </dgm:t>
    </dgm:pt>
    <dgm:pt modelId="{B6A399D3-35CD-47E8-BDB4-751532B30A2C}">
      <dgm:prSet/>
      <dgm:spPr/>
      <dgm:t>
        <a:bodyPr/>
        <a:lstStyle/>
        <a:p>
          <a:r>
            <a:rPr lang="en-US"/>
            <a:t>$_POST </a:t>
          </a:r>
        </a:p>
      </dgm:t>
    </dgm:pt>
    <dgm:pt modelId="{77DEE1AE-6ECD-4AFC-9829-17823A3518CE}" type="parTrans" cxnId="{62B4F48E-C8A0-493D-B6B7-7E172A1A1929}">
      <dgm:prSet/>
      <dgm:spPr/>
      <dgm:t>
        <a:bodyPr/>
        <a:lstStyle/>
        <a:p>
          <a:endParaRPr lang="en-US"/>
        </a:p>
      </dgm:t>
    </dgm:pt>
    <dgm:pt modelId="{2669F0D5-997C-4401-89E7-774E0F8D9296}" type="sibTrans" cxnId="{62B4F48E-C8A0-493D-B6B7-7E172A1A1929}">
      <dgm:prSet/>
      <dgm:spPr/>
      <dgm:t>
        <a:bodyPr/>
        <a:lstStyle/>
        <a:p>
          <a:endParaRPr lang="en-US"/>
        </a:p>
      </dgm:t>
    </dgm:pt>
    <dgm:pt modelId="{A9522A74-AEBE-45D3-A4EC-C35D2463E9F9}">
      <dgm:prSet/>
      <dgm:spPr/>
      <dgm:t>
        <a:bodyPr/>
        <a:lstStyle/>
        <a:p>
          <a:r>
            <a:rPr lang="en-US"/>
            <a:t>$_SESSION</a:t>
          </a:r>
        </a:p>
      </dgm:t>
    </dgm:pt>
    <dgm:pt modelId="{0DCB08A1-F42A-454A-AE9A-AD484B27732D}" type="parTrans" cxnId="{4DA4FCD4-CE9C-488A-B123-D70E8FC9CD43}">
      <dgm:prSet/>
      <dgm:spPr/>
      <dgm:t>
        <a:bodyPr/>
        <a:lstStyle/>
        <a:p>
          <a:endParaRPr lang="en-US"/>
        </a:p>
      </dgm:t>
    </dgm:pt>
    <dgm:pt modelId="{5D8EF264-5610-4E6E-900D-8AE7AAD7D703}" type="sibTrans" cxnId="{4DA4FCD4-CE9C-488A-B123-D70E8FC9CD43}">
      <dgm:prSet/>
      <dgm:spPr/>
      <dgm:t>
        <a:bodyPr/>
        <a:lstStyle/>
        <a:p>
          <a:endParaRPr lang="en-US"/>
        </a:p>
      </dgm:t>
    </dgm:pt>
    <dgm:pt modelId="{52ABE90A-8E1E-4B26-BFD6-BAE6F20E9F3F}">
      <dgm:prSet/>
      <dgm:spPr/>
      <dgm:t>
        <a:bodyPr/>
        <a:lstStyle/>
        <a:p>
          <a:r>
            <a:rPr lang="en-US"/>
            <a:t>$_COOKIE </a:t>
          </a:r>
        </a:p>
      </dgm:t>
    </dgm:pt>
    <dgm:pt modelId="{1BF5598F-0C1E-47D4-B632-A22EFDB02876}" type="parTrans" cxnId="{B2D5910B-00F2-44FD-9BA1-764C23CD4403}">
      <dgm:prSet/>
      <dgm:spPr/>
      <dgm:t>
        <a:bodyPr/>
        <a:lstStyle/>
        <a:p>
          <a:endParaRPr lang="en-US"/>
        </a:p>
      </dgm:t>
    </dgm:pt>
    <dgm:pt modelId="{3A9831CC-4377-4ADC-8178-B974896D1C36}" type="sibTrans" cxnId="{B2D5910B-00F2-44FD-9BA1-764C23CD4403}">
      <dgm:prSet/>
      <dgm:spPr/>
      <dgm:t>
        <a:bodyPr/>
        <a:lstStyle/>
        <a:p>
          <a:endParaRPr lang="en-US"/>
        </a:p>
      </dgm:t>
    </dgm:pt>
    <dgm:pt modelId="{91189268-D013-4BC7-AB6D-6509666A72F7}">
      <dgm:prSet/>
      <dgm:spPr/>
      <dgm:t>
        <a:bodyPr/>
        <a:lstStyle/>
        <a:p>
          <a:r>
            <a:rPr lang="en-US"/>
            <a:t>$_FILES</a:t>
          </a:r>
        </a:p>
      </dgm:t>
    </dgm:pt>
    <dgm:pt modelId="{0F97084F-9FD2-4E35-A536-114800C84DC9}" type="parTrans" cxnId="{923DE8A4-6200-4A15-92F3-B8714DFD24A1}">
      <dgm:prSet/>
      <dgm:spPr/>
      <dgm:t>
        <a:bodyPr/>
        <a:lstStyle/>
        <a:p>
          <a:endParaRPr lang="en-US"/>
        </a:p>
      </dgm:t>
    </dgm:pt>
    <dgm:pt modelId="{BE00B8A3-F1D2-4AAB-A465-01D75E9F4D67}" type="sibTrans" cxnId="{923DE8A4-6200-4A15-92F3-B8714DFD24A1}">
      <dgm:prSet/>
      <dgm:spPr/>
      <dgm:t>
        <a:bodyPr/>
        <a:lstStyle/>
        <a:p>
          <a:endParaRPr lang="en-US"/>
        </a:p>
      </dgm:t>
    </dgm:pt>
    <dgm:pt modelId="{55A7B760-FBDF-4FC5-A336-27996674FF59}">
      <dgm:prSet/>
      <dgm:spPr/>
      <dgm:t>
        <a:bodyPr/>
        <a:lstStyle/>
        <a:p>
          <a:r>
            <a:rPr lang="en-US"/>
            <a:t>$_ENV </a:t>
          </a:r>
        </a:p>
      </dgm:t>
    </dgm:pt>
    <dgm:pt modelId="{423A55F3-DE26-4B52-B6C8-9423B7344A7E}" type="parTrans" cxnId="{7DD06470-9197-41ED-8207-C9F952CDA5BE}">
      <dgm:prSet/>
      <dgm:spPr/>
      <dgm:t>
        <a:bodyPr/>
        <a:lstStyle/>
        <a:p>
          <a:endParaRPr lang="en-US"/>
        </a:p>
      </dgm:t>
    </dgm:pt>
    <dgm:pt modelId="{148FCB7D-EBF0-4FE8-8628-0D73CE0E7214}" type="sibTrans" cxnId="{7DD06470-9197-41ED-8207-C9F952CDA5BE}">
      <dgm:prSet/>
      <dgm:spPr/>
      <dgm:t>
        <a:bodyPr/>
        <a:lstStyle/>
        <a:p>
          <a:endParaRPr lang="en-US"/>
        </a:p>
      </dgm:t>
    </dgm:pt>
    <dgm:pt modelId="{79489CDC-6B58-48AD-B583-BDED0AF1D8D8}" type="pres">
      <dgm:prSet presAssocID="{70020F7A-56D3-41DD-BE39-3FCBD2B0A70C}" presName="root" presStyleCnt="0">
        <dgm:presLayoutVars>
          <dgm:dir/>
          <dgm:resizeHandles val="exact"/>
        </dgm:presLayoutVars>
      </dgm:prSet>
      <dgm:spPr/>
    </dgm:pt>
    <dgm:pt modelId="{048A9537-2415-4D1E-B8C2-373E7EE46438}" type="pres">
      <dgm:prSet presAssocID="{70020F7A-56D3-41DD-BE39-3FCBD2B0A70C}" presName="container" presStyleCnt="0">
        <dgm:presLayoutVars>
          <dgm:dir/>
          <dgm:resizeHandles val="exact"/>
        </dgm:presLayoutVars>
      </dgm:prSet>
      <dgm:spPr/>
    </dgm:pt>
    <dgm:pt modelId="{BF692310-879A-4AA5-B3D9-779E9E608693}" type="pres">
      <dgm:prSet presAssocID="{16D0BE99-F3A2-4FD8-8803-CCE023A1C5D2}" presName="compNode" presStyleCnt="0"/>
      <dgm:spPr/>
    </dgm:pt>
    <dgm:pt modelId="{51F61C45-CBAD-4E26-AD4B-3479F639FCB9}" type="pres">
      <dgm:prSet presAssocID="{16D0BE99-F3A2-4FD8-8803-CCE023A1C5D2}" presName="iconBgRect" presStyleLbl="bgShp" presStyleIdx="0" presStyleCnt="7"/>
      <dgm:spPr/>
    </dgm:pt>
    <dgm:pt modelId="{A067E72F-B13C-4D2B-ABB9-AEB03CFB227B}" type="pres">
      <dgm:prSet presAssocID="{16D0BE99-F3A2-4FD8-8803-CCE023A1C5D2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7D829D0C-2F14-49F3-A957-1C04EFD663B3}" type="pres">
      <dgm:prSet presAssocID="{16D0BE99-F3A2-4FD8-8803-CCE023A1C5D2}" presName="spaceRect" presStyleCnt="0"/>
      <dgm:spPr/>
    </dgm:pt>
    <dgm:pt modelId="{2AA09415-7DC9-403A-8728-41A6D8FC8FF1}" type="pres">
      <dgm:prSet presAssocID="{16D0BE99-F3A2-4FD8-8803-CCE023A1C5D2}" presName="textRect" presStyleLbl="revTx" presStyleIdx="0" presStyleCnt="7">
        <dgm:presLayoutVars>
          <dgm:chMax val="1"/>
          <dgm:chPref val="1"/>
        </dgm:presLayoutVars>
      </dgm:prSet>
      <dgm:spPr/>
    </dgm:pt>
    <dgm:pt modelId="{5AF9BE2C-7C2A-47F0-88AC-BA1D39F58568}" type="pres">
      <dgm:prSet presAssocID="{37E06911-8926-46D2-BB30-1C118D474AFD}" presName="sibTrans" presStyleLbl="sibTrans2D1" presStyleIdx="0" presStyleCnt="0"/>
      <dgm:spPr/>
    </dgm:pt>
    <dgm:pt modelId="{BC5B15B9-E663-43D9-A5FD-8E045C2EE995}" type="pres">
      <dgm:prSet presAssocID="{7675E0B9-60CA-4751-9D0D-0A509ECA903C}" presName="compNode" presStyleCnt="0"/>
      <dgm:spPr/>
    </dgm:pt>
    <dgm:pt modelId="{E956571E-50A9-4E1E-9093-609C803CB4CF}" type="pres">
      <dgm:prSet presAssocID="{7675E0B9-60CA-4751-9D0D-0A509ECA903C}" presName="iconBgRect" presStyleLbl="bgShp" presStyleIdx="1" presStyleCnt="7"/>
      <dgm:spPr/>
    </dgm:pt>
    <dgm:pt modelId="{6AEDDE6F-DFBF-4E2C-9C65-CDECBDFDCA51}" type="pres">
      <dgm:prSet presAssocID="{7675E0B9-60CA-4751-9D0D-0A509ECA903C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F6B4EF26-D3D5-4322-9714-CB54C1A0559D}" type="pres">
      <dgm:prSet presAssocID="{7675E0B9-60CA-4751-9D0D-0A509ECA903C}" presName="spaceRect" presStyleCnt="0"/>
      <dgm:spPr/>
    </dgm:pt>
    <dgm:pt modelId="{B07F9884-3F6F-441B-B809-E8F4EA579832}" type="pres">
      <dgm:prSet presAssocID="{7675E0B9-60CA-4751-9D0D-0A509ECA903C}" presName="textRect" presStyleLbl="revTx" presStyleIdx="1" presStyleCnt="7">
        <dgm:presLayoutVars>
          <dgm:chMax val="1"/>
          <dgm:chPref val="1"/>
        </dgm:presLayoutVars>
      </dgm:prSet>
      <dgm:spPr/>
    </dgm:pt>
    <dgm:pt modelId="{07C51845-4499-4AEE-B88F-570641380462}" type="pres">
      <dgm:prSet presAssocID="{F08A7EC7-8F23-48E6-A0A4-3819474BCFFD}" presName="sibTrans" presStyleLbl="sibTrans2D1" presStyleIdx="0" presStyleCnt="0"/>
      <dgm:spPr/>
    </dgm:pt>
    <dgm:pt modelId="{609D0204-E7DC-4E24-9155-D2318F497137}" type="pres">
      <dgm:prSet presAssocID="{B6A399D3-35CD-47E8-BDB4-751532B30A2C}" presName="compNode" presStyleCnt="0"/>
      <dgm:spPr/>
    </dgm:pt>
    <dgm:pt modelId="{B43DE656-D619-4EB4-BF0E-215A0798B608}" type="pres">
      <dgm:prSet presAssocID="{B6A399D3-35CD-47E8-BDB4-751532B30A2C}" presName="iconBgRect" presStyleLbl="bgShp" presStyleIdx="2" presStyleCnt="7"/>
      <dgm:spPr/>
    </dgm:pt>
    <dgm:pt modelId="{664C03C1-C8DF-429F-9B4C-93213EFB118F}" type="pres">
      <dgm:prSet presAssocID="{B6A399D3-35CD-47E8-BDB4-751532B30A2C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bel"/>
        </a:ext>
      </dgm:extLst>
    </dgm:pt>
    <dgm:pt modelId="{DB41FFF4-EAEE-44CF-B9D5-206F6E5EF0FC}" type="pres">
      <dgm:prSet presAssocID="{B6A399D3-35CD-47E8-BDB4-751532B30A2C}" presName="spaceRect" presStyleCnt="0"/>
      <dgm:spPr/>
    </dgm:pt>
    <dgm:pt modelId="{24281508-D8E1-448A-9941-0F183CFEFDE9}" type="pres">
      <dgm:prSet presAssocID="{B6A399D3-35CD-47E8-BDB4-751532B30A2C}" presName="textRect" presStyleLbl="revTx" presStyleIdx="2" presStyleCnt="7">
        <dgm:presLayoutVars>
          <dgm:chMax val="1"/>
          <dgm:chPref val="1"/>
        </dgm:presLayoutVars>
      </dgm:prSet>
      <dgm:spPr/>
    </dgm:pt>
    <dgm:pt modelId="{719CBFA4-3E6B-466C-883F-CB23111A2325}" type="pres">
      <dgm:prSet presAssocID="{2669F0D5-997C-4401-89E7-774E0F8D9296}" presName="sibTrans" presStyleLbl="sibTrans2D1" presStyleIdx="0" presStyleCnt="0"/>
      <dgm:spPr/>
    </dgm:pt>
    <dgm:pt modelId="{F99B73D9-77A3-4E87-998F-800D222D0E41}" type="pres">
      <dgm:prSet presAssocID="{A9522A74-AEBE-45D3-A4EC-C35D2463E9F9}" presName="compNode" presStyleCnt="0"/>
      <dgm:spPr/>
    </dgm:pt>
    <dgm:pt modelId="{9DD3EC00-B64D-4632-8963-BE353E0E1696}" type="pres">
      <dgm:prSet presAssocID="{A9522A74-AEBE-45D3-A4EC-C35D2463E9F9}" presName="iconBgRect" presStyleLbl="bgShp" presStyleIdx="3" presStyleCnt="7"/>
      <dgm:spPr/>
    </dgm:pt>
    <dgm:pt modelId="{832EF287-1FA8-4955-ACE6-3860E281C1EB}" type="pres">
      <dgm:prSet presAssocID="{A9522A74-AEBE-45D3-A4EC-C35D2463E9F9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2BC59719-19B1-46C6-84FB-9D27C849F089}" type="pres">
      <dgm:prSet presAssocID="{A9522A74-AEBE-45D3-A4EC-C35D2463E9F9}" presName="spaceRect" presStyleCnt="0"/>
      <dgm:spPr/>
    </dgm:pt>
    <dgm:pt modelId="{5C79F7D8-CDF3-45CF-BAAB-50B1CCCB4E8C}" type="pres">
      <dgm:prSet presAssocID="{A9522A74-AEBE-45D3-A4EC-C35D2463E9F9}" presName="textRect" presStyleLbl="revTx" presStyleIdx="3" presStyleCnt="7">
        <dgm:presLayoutVars>
          <dgm:chMax val="1"/>
          <dgm:chPref val="1"/>
        </dgm:presLayoutVars>
      </dgm:prSet>
      <dgm:spPr/>
    </dgm:pt>
    <dgm:pt modelId="{F725CDD6-FEE3-4FF0-845B-EA3BFA02B4F2}" type="pres">
      <dgm:prSet presAssocID="{5D8EF264-5610-4E6E-900D-8AE7AAD7D703}" presName="sibTrans" presStyleLbl="sibTrans2D1" presStyleIdx="0" presStyleCnt="0"/>
      <dgm:spPr/>
    </dgm:pt>
    <dgm:pt modelId="{64EEB69A-DB16-4067-9EC6-FD491677AF22}" type="pres">
      <dgm:prSet presAssocID="{52ABE90A-8E1E-4B26-BFD6-BAE6F20E9F3F}" presName="compNode" presStyleCnt="0"/>
      <dgm:spPr/>
    </dgm:pt>
    <dgm:pt modelId="{5BA0F057-B259-4083-BA6F-3D1BD8A6549D}" type="pres">
      <dgm:prSet presAssocID="{52ABE90A-8E1E-4B26-BFD6-BAE6F20E9F3F}" presName="iconBgRect" presStyleLbl="bgShp" presStyleIdx="4" presStyleCnt="7"/>
      <dgm:spPr/>
    </dgm:pt>
    <dgm:pt modelId="{36DD25A8-9EB9-4AA1-8BD3-9C6096B7BC36}" type="pres">
      <dgm:prSet presAssocID="{52ABE90A-8E1E-4B26-BFD6-BAE6F20E9F3F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tune Cookie"/>
        </a:ext>
      </dgm:extLst>
    </dgm:pt>
    <dgm:pt modelId="{0BEB7E8F-CD00-4767-8E7E-7A16FE4824E9}" type="pres">
      <dgm:prSet presAssocID="{52ABE90A-8E1E-4B26-BFD6-BAE6F20E9F3F}" presName="spaceRect" presStyleCnt="0"/>
      <dgm:spPr/>
    </dgm:pt>
    <dgm:pt modelId="{82FE1746-608F-4171-9781-0CD12ABF039C}" type="pres">
      <dgm:prSet presAssocID="{52ABE90A-8E1E-4B26-BFD6-BAE6F20E9F3F}" presName="textRect" presStyleLbl="revTx" presStyleIdx="4" presStyleCnt="7">
        <dgm:presLayoutVars>
          <dgm:chMax val="1"/>
          <dgm:chPref val="1"/>
        </dgm:presLayoutVars>
      </dgm:prSet>
      <dgm:spPr/>
    </dgm:pt>
    <dgm:pt modelId="{818C5183-8653-4611-AE48-78F1485D5FD3}" type="pres">
      <dgm:prSet presAssocID="{3A9831CC-4377-4ADC-8178-B974896D1C36}" presName="sibTrans" presStyleLbl="sibTrans2D1" presStyleIdx="0" presStyleCnt="0"/>
      <dgm:spPr/>
    </dgm:pt>
    <dgm:pt modelId="{27939ED1-2BCE-45FB-B4D6-0B386A5A9936}" type="pres">
      <dgm:prSet presAssocID="{91189268-D013-4BC7-AB6D-6509666A72F7}" presName="compNode" presStyleCnt="0"/>
      <dgm:spPr/>
    </dgm:pt>
    <dgm:pt modelId="{8419A969-B687-4012-8A0B-F6FE548E0188}" type="pres">
      <dgm:prSet presAssocID="{91189268-D013-4BC7-AB6D-6509666A72F7}" presName="iconBgRect" presStyleLbl="bgShp" presStyleIdx="5" presStyleCnt="7"/>
      <dgm:spPr/>
    </dgm:pt>
    <dgm:pt modelId="{6A19F195-777A-4C9F-85CF-8EB4711C5ACA}" type="pres">
      <dgm:prSet presAssocID="{91189268-D013-4BC7-AB6D-6509666A72F7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6F247265-12EE-44C2-B2F0-8B9A35692BD2}" type="pres">
      <dgm:prSet presAssocID="{91189268-D013-4BC7-AB6D-6509666A72F7}" presName="spaceRect" presStyleCnt="0"/>
      <dgm:spPr/>
    </dgm:pt>
    <dgm:pt modelId="{B17323C9-E2C0-465B-B1C5-0321D87B59C1}" type="pres">
      <dgm:prSet presAssocID="{91189268-D013-4BC7-AB6D-6509666A72F7}" presName="textRect" presStyleLbl="revTx" presStyleIdx="5" presStyleCnt="7">
        <dgm:presLayoutVars>
          <dgm:chMax val="1"/>
          <dgm:chPref val="1"/>
        </dgm:presLayoutVars>
      </dgm:prSet>
      <dgm:spPr/>
    </dgm:pt>
    <dgm:pt modelId="{4E04CA46-D3A6-42F0-9DBB-FE31D3FAF711}" type="pres">
      <dgm:prSet presAssocID="{BE00B8A3-F1D2-4AAB-A465-01D75E9F4D67}" presName="sibTrans" presStyleLbl="sibTrans2D1" presStyleIdx="0" presStyleCnt="0"/>
      <dgm:spPr/>
    </dgm:pt>
    <dgm:pt modelId="{3A3AAB18-0914-4715-AC99-9F9E75A8C261}" type="pres">
      <dgm:prSet presAssocID="{55A7B760-FBDF-4FC5-A336-27996674FF59}" presName="compNode" presStyleCnt="0"/>
      <dgm:spPr/>
    </dgm:pt>
    <dgm:pt modelId="{5CB5FCF8-BB05-4095-BEB9-DD18F6A56D5B}" type="pres">
      <dgm:prSet presAssocID="{55A7B760-FBDF-4FC5-A336-27996674FF59}" presName="iconBgRect" presStyleLbl="bgShp" presStyleIdx="6" presStyleCnt="7"/>
      <dgm:spPr/>
    </dgm:pt>
    <dgm:pt modelId="{E4EAD447-2E17-43B5-BF70-85D1DD77422B}" type="pres">
      <dgm:prSet presAssocID="{55A7B760-FBDF-4FC5-A336-27996674FF59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86BD1D77-758B-474C-AD47-C176A2463467}" type="pres">
      <dgm:prSet presAssocID="{55A7B760-FBDF-4FC5-A336-27996674FF59}" presName="spaceRect" presStyleCnt="0"/>
      <dgm:spPr/>
    </dgm:pt>
    <dgm:pt modelId="{98DCAFEC-9789-4E99-9D26-0C0D7DA94102}" type="pres">
      <dgm:prSet presAssocID="{55A7B760-FBDF-4FC5-A336-27996674FF59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0F523102-6B33-48ED-A487-9A381CD7F0D5}" type="presOf" srcId="{55A7B760-FBDF-4FC5-A336-27996674FF59}" destId="{98DCAFEC-9789-4E99-9D26-0C0D7DA94102}" srcOrd="0" destOrd="0" presId="urn:microsoft.com/office/officeart/2018/2/layout/IconCircleList"/>
    <dgm:cxn modelId="{B9D85704-C9B8-4D52-8510-D760BCE99562}" type="presOf" srcId="{3A9831CC-4377-4ADC-8178-B974896D1C36}" destId="{818C5183-8653-4611-AE48-78F1485D5FD3}" srcOrd="0" destOrd="0" presId="urn:microsoft.com/office/officeart/2018/2/layout/IconCircleList"/>
    <dgm:cxn modelId="{B2D5910B-00F2-44FD-9BA1-764C23CD4403}" srcId="{70020F7A-56D3-41DD-BE39-3FCBD2B0A70C}" destId="{52ABE90A-8E1E-4B26-BFD6-BAE6F20E9F3F}" srcOrd="4" destOrd="0" parTransId="{1BF5598F-0C1E-47D4-B632-A22EFDB02876}" sibTransId="{3A9831CC-4377-4ADC-8178-B974896D1C36}"/>
    <dgm:cxn modelId="{CF358B14-7A16-4BC7-96E1-18CCE1A665E5}" type="presOf" srcId="{2669F0D5-997C-4401-89E7-774E0F8D9296}" destId="{719CBFA4-3E6B-466C-883F-CB23111A2325}" srcOrd="0" destOrd="0" presId="urn:microsoft.com/office/officeart/2018/2/layout/IconCircleList"/>
    <dgm:cxn modelId="{6BF57D22-40B9-4168-88F9-9FD19932C1ED}" type="presOf" srcId="{5D8EF264-5610-4E6E-900D-8AE7AAD7D703}" destId="{F725CDD6-FEE3-4FF0-845B-EA3BFA02B4F2}" srcOrd="0" destOrd="0" presId="urn:microsoft.com/office/officeart/2018/2/layout/IconCircleList"/>
    <dgm:cxn modelId="{7DD06470-9197-41ED-8207-C9F952CDA5BE}" srcId="{70020F7A-56D3-41DD-BE39-3FCBD2B0A70C}" destId="{55A7B760-FBDF-4FC5-A336-27996674FF59}" srcOrd="6" destOrd="0" parTransId="{423A55F3-DE26-4B52-B6C8-9423B7344A7E}" sibTransId="{148FCB7D-EBF0-4FE8-8628-0D73CE0E7214}"/>
    <dgm:cxn modelId="{BFF2A956-39AA-4FA0-839D-F613EAE17644}" type="presOf" srcId="{52ABE90A-8E1E-4B26-BFD6-BAE6F20E9F3F}" destId="{82FE1746-608F-4171-9781-0CD12ABF039C}" srcOrd="0" destOrd="0" presId="urn:microsoft.com/office/officeart/2018/2/layout/IconCircleList"/>
    <dgm:cxn modelId="{4EF3F277-419E-4684-9BCF-D5AD869E4FC6}" type="presOf" srcId="{F08A7EC7-8F23-48E6-A0A4-3819474BCFFD}" destId="{07C51845-4499-4AEE-B88F-570641380462}" srcOrd="0" destOrd="0" presId="urn:microsoft.com/office/officeart/2018/2/layout/IconCircleList"/>
    <dgm:cxn modelId="{62B4F48E-C8A0-493D-B6B7-7E172A1A1929}" srcId="{70020F7A-56D3-41DD-BE39-3FCBD2B0A70C}" destId="{B6A399D3-35CD-47E8-BDB4-751532B30A2C}" srcOrd="2" destOrd="0" parTransId="{77DEE1AE-6ECD-4AFC-9829-17823A3518CE}" sibTransId="{2669F0D5-997C-4401-89E7-774E0F8D9296}"/>
    <dgm:cxn modelId="{F5B5709A-1011-4707-839E-B4CA85B6E345}" type="presOf" srcId="{70020F7A-56D3-41DD-BE39-3FCBD2B0A70C}" destId="{79489CDC-6B58-48AD-B583-BDED0AF1D8D8}" srcOrd="0" destOrd="0" presId="urn:microsoft.com/office/officeart/2018/2/layout/IconCircleList"/>
    <dgm:cxn modelId="{0BBAF79C-C7BA-43C4-8AFA-DE4067975989}" type="presOf" srcId="{A9522A74-AEBE-45D3-A4EC-C35D2463E9F9}" destId="{5C79F7D8-CDF3-45CF-BAAB-50B1CCCB4E8C}" srcOrd="0" destOrd="0" presId="urn:microsoft.com/office/officeart/2018/2/layout/IconCircleList"/>
    <dgm:cxn modelId="{65F798A0-E022-45F4-AC26-F2E5FA6E41A8}" type="presOf" srcId="{B6A399D3-35CD-47E8-BDB4-751532B30A2C}" destId="{24281508-D8E1-448A-9941-0F183CFEFDE9}" srcOrd="0" destOrd="0" presId="urn:microsoft.com/office/officeart/2018/2/layout/IconCircleList"/>
    <dgm:cxn modelId="{094AD2A3-1AE3-41B0-AFA3-26DE25191D91}" type="presOf" srcId="{16D0BE99-F3A2-4FD8-8803-CCE023A1C5D2}" destId="{2AA09415-7DC9-403A-8728-41A6D8FC8FF1}" srcOrd="0" destOrd="0" presId="urn:microsoft.com/office/officeart/2018/2/layout/IconCircleList"/>
    <dgm:cxn modelId="{923DE8A4-6200-4A15-92F3-B8714DFD24A1}" srcId="{70020F7A-56D3-41DD-BE39-3FCBD2B0A70C}" destId="{91189268-D013-4BC7-AB6D-6509666A72F7}" srcOrd="5" destOrd="0" parTransId="{0F97084F-9FD2-4E35-A536-114800C84DC9}" sibTransId="{BE00B8A3-F1D2-4AAB-A465-01D75E9F4D67}"/>
    <dgm:cxn modelId="{275FB3BF-B694-4ACF-A2CC-8DFEAE96B46F}" type="presOf" srcId="{91189268-D013-4BC7-AB6D-6509666A72F7}" destId="{B17323C9-E2C0-465B-B1C5-0321D87B59C1}" srcOrd="0" destOrd="0" presId="urn:microsoft.com/office/officeart/2018/2/layout/IconCircleList"/>
    <dgm:cxn modelId="{4DA4FCD4-CE9C-488A-B123-D70E8FC9CD43}" srcId="{70020F7A-56D3-41DD-BE39-3FCBD2B0A70C}" destId="{A9522A74-AEBE-45D3-A4EC-C35D2463E9F9}" srcOrd="3" destOrd="0" parTransId="{0DCB08A1-F42A-454A-AE9A-AD484B27732D}" sibTransId="{5D8EF264-5610-4E6E-900D-8AE7AAD7D703}"/>
    <dgm:cxn modelId="{D13504D5-E3C8-4067-81CF-98BEC5CF95B4}" type="presOf" srcId="{BE00B8A3-F1D2-4AAB-A465-01D75E9F4D67}" destId="{4E04CA46-D3A6-42F0-9DBB-FE31D3FAF711}" srcOrd="0" destOrd="0" presId="urn:microsoft.com/office/officeart/2018/2/layout/IconCircleList"/>
    <dgm:cxn modelId="{2769A5D9-EEDA-448E-83D3-5ED561DDCDC3}" srcId="{70020F7A-56D3-41DD-BE39-3FCBD2B0A70C}" destId="{16D0BE99-F3A2-4FD8-8803-CCE023A1C5D2}" srcOrd="0" destOrd="0" parTransId="{E712A563-8F66-431C-B6A9-8B5DB5D55C34}" sibTransId="{37E06911-8926-46D2-BB30-1C118D474AFD}"/>
    <dgm:cxn modelId="{6ADBBDE5-AF4E-438F-8CC4-1601EAB4E03E}" srcId="{70020F7A-56D3-41DD-BE39-3FCBD2B0A70C}" destId="{7675E0B9-60CA-4751-9D0D-0A509ECA903C}" srcOrd="1" destOrd="0" parTransId="{E6C44416-AA03-42B5-B47C-A6BC7745B92B}" sibTransId="{F08A7EC7-8F23-48E6-A0A4-3819474BCFFD}"/>
    <dgm:cxn modelId="{58321EF3-FF9E-4580-8C3B-56344EB478F0}" type="presOf" srcId="{7675E0B9-60CA-4751-9D0D-0A509ECA903C}" destId="{B07F9884-3F6F-441B-B809-E8F4EA579832}" srcOrd="0" destOrd="0" presId="urn:microsoft.com/office/officeart/2018/2/layout/IconCircleList"/>
    <dgm:cxn modelId="{B2A510F7-DFED-4359-9352-29E0EBE1E270}" type="presOf" srcId="{37E06911-8926-46D2-BB30-1C118D474AFD}" destId="{5AF9BE2C-7C2A-47F0-88AC-BA1D39F58568}" srcOrd="0" destOrd="0" presId="urn:microsoft.com/office/officeart/2018/2/layout/IconCircleList"/>
    <dgm:cxn modelId="{42BCA3FA-48E5-4333-9EFD-44F0C9DDE399}" type="presParOf" srcId="{79489CDC-6B58-48AD-B583-BDED0AF1D8D8}" destId="{048A9537-2415-4D1E-B8C2-373E7EE46438}" srcOrd="0" destOrd="0" presId="urn:microsoft.com/office/officeart/2018/2/layout/IconCircleList"/>
    <dgm:cxn modelId="{D4A8A864-F9FD-4B3E-B817-931331111A0A}" type="presParOf" srcId="{048A9537-2415-4D1E-B8C2-373E7EE46438}" destId="{BF692310-879A-4AA5-B3D9-779E9E608693}" srcOrd="0" destOrd="0" presId="urn:microsoft.com/office/officeart/2018/2/layout/IconCircleList"/>
    <dgm:cxn modelId="{D120C00C-9563-422B-A3B4-F3BA124C169C}" type="presParOf" srcId="{BF692310-879A-4AA5-B3D9-779E9E608693}" destId="{51F61C45-CBAD-4E26-AD4B-3479F639FCB9}" srcOrd="0" destOrd="0" presId="urn:microsoft.com/office/officeart/2018/2/layout/IconCircleList"/>
    <dgm:cxn modelId="{774EE7CA-A2F3-4CA1-956C-0F4493DFD01C}" type="presParOf" srcId="{BF692310-879A-4AA5-B3D9-779E9E608693}" destId="{A067E72F-B13C-4D2B-ABB9-AEB03CFB227B}" srcOrd="1" destOrd="0" presId="urn:microsoft.com/office/officeart/2018/2/layout/IconCircleList"/>
    <dgm:cxn modelId="{5762E132-AEDD-495F-8B24-5380D45A10C3}" type="presParOf" srcId="{BF692310-879A-4AA5-B3D9-779E9E608693}" destId="{7D829D0C-2F14-49F3-A957-1C04EFD663B3}" srcOrd="2" destOrd="0" presId="urn:microsoft.com/office/officeart/2018/2/layout/IconCircleList"/>
    <dgm:cxn modelId="{53AAE6B8-1100-44B5-9A15-7B63EDAF3180}" type="presParOf" srcId="{BF692310-879A-4AA5-B3D9-779E9E608693}" destId="{2AA09415-7DC9-403A-8728-41A6D8FC8FF1}" srcOrd="3" destOrd="0" presId="urn:microsoft.com/office/officeart/2018/2/layout/IconCircleList"/>
    <dgm:cxn modelId="{B45100F5-DDEC-4A4A-8201-73EEB74F4925}" type="presParOf" srcId="{048A9537-2415-4D1E-B8C2-373E7EE46438}" destId="{5AF9BE2C-7C2A-47F0-88AC-BA1D39F58568}" srcOrd="1" destOrd="0" presId="urn:microsoft.com/office/officeart/2018/2/layout/IconCircleList"/>
    <dgm:cxn modelId="{F0C32B55-AD6B-4BBA-87FF-D88464F4128B}" type="presParOf" srcId="{048A9537-2415-4D1E-B8C2-373E7EE46438}" destId="{BC5B15B9-E663-43D9-A5FD-8E045C2EE995}" srcOrd="2" destOrd="0" presId="urn:microsoft.com/office/officeart/2018/2/layout/IconCircleList"/>
    <dgm:cxn modelId="{5F2D9C38-6A0F-4E69-B05C-5C4F4C525E99}" type="presParOf" srcId="{BC5B15B9-E663-43D9-A5FD-8E045C2EE995}" destId="{E956571E-50A9-4E1E-9093-609C803CB4CF}" srcOrd="0" destOrd="0" presId="urn:microsoft.com/office/officeart/2018/2/layout/IconCircleList"/>
    <dgm:cxn modelId="{F87C6E3A-8206-4133-808C-E640DA0BE889}" type="presParOf" srcId="{BC5B15B9-E663-43D9-A5FD-8E045C2EE995}" destId="{6AEDDE6F-DFBF-4E2C-9C65-CDECBDFDCA51}" srcOrd="1" destOrd="0" presId="urn:microsoft.com/office/officeart/2018/2/layout/IconCircleList"/>
    <dgm:cxn modelId="{C8218292-4146-4484-ACBC-1DBCDD71F76A}" type="presParOf" srcId="{BC5B15B9-E663-43D9-A5FD-8E045C2EE995}" destId="{F6B4EF26-D3D5-4322-9714-CB54C1A0559D}" srcOrd="2" destOrd="0" presId="urn:microsoft.com/office/officeart/2018/2/layout/IconCircleList"/>
    <dgm:cxn modelId="{E46F2E8C-6F2A-4E1F-B892-BCE83AE59C33}" type="presParOf" srcId="{BC5B15B9-E663-43D9-A5FD-8E045C2EE995}" destId="{B07F9884-3F6F-441B-B809-E8F4EA579832}" srcOrd="3" destOrd="0" presId="urn:microsoft.com/office/officeart/2018/2/layout/IconCircleList"/>
    <dgm:cxn modelId="{44C82E8E-BA5E-4EFE-AD92-DE0D97C4FE04}" type="presParOf" srcId="{048A9537-2415-4D1E-B8C2-373E7EE46438}" destId="{07C51845-4499-4AEE-B88F-570641380462}" srcOrd="3" destOrd="0" presId="urn:microsoft.com/office/officeart/2018/2/layout/IconCircleList"/>
    <dgm:cxn modelId="{BE25CCFD-0060-4D4A-8899-7AB9853CD101}" type="presParOf" srcId="{048A9537-2415-4D1E-B8C2-373E7EE46438}" destId="{609D0204-E7DC-4E24-9155-D2318F497137}" srcOrd="4" destOrd="0" presId="urn:microsoft.com/office/officeart/2018/2/layout/IconCircleList"/>
    <dgm:cxn modelId="{B401FE12-DF17-4BB8-A4B1-C8C0E48783BD}" type="presParOf" srcId="{609D0204-E7DC-4E24-9155-D2318F497137}" destId="{B43DE656-D619-4EB4-BF0E-215A0798B608}" srcOrd="0" destOrd="0" presId="urn:microsoft.com/office/officeart/2018/2/layout/IconCircleList"/>
    <dgm:cxn modelId="{F858C967-82B2-4EAF-818B-B904A14C010C}" type="presParOf" srcId="{609D0204-E7DC-4E24-9155-D2318F497137}" destId="{664C03C1-C8DF-429F-9B4C-93213EFB118F}" srcOrd="1" destOrd="0" presId="urn:microsoft.com/office/officeart/2018/2/layout/IconCircleList"/>
    <dgm:cxn modelId="{5169A3FE-F6A4-4872-A6DA-E5867C49E66A}" type="presParOf" srcId="{609D0204-E7DC-4E24-9155-D2318F497137}" destId="{DB41FFF4-EAEE-44CF-B9D5-206F6E5EF0FC}" srcOrd="2" destOrd="0" presId="urn:microsoft.com/office/officeart/2018/2/layout/IconCircleList"/>
    <dgm:cxn modelId="{1AFFDEC8-5373-44DF-B3FD-E1768F399DDB}" type="presParOf" srcId="{609D0204-E7DC-4E24-9155-D2318F497137}" destId="{24281508-D8E1-448A-9941-0F183CFEFDE9}" srcOrd="3" destOrd="0" presId="urn:microsoft.com/office/officeart/2018/2/layout/IconCircleList"/>
    <dgm:cxn modelId="{9D294EE2-7171-4DCE-9670-7F774488DEA2}" type="presParOf" srcId="{048A9537-2415-4D1E-B8C2-373E7EE46438}" destId="{719CBFA4-3E6B-466C-883F-CB23111A2325}" srcOrd="5" destOrd="0" presId="urn:microsoft.com/office/officeart/2018/2/layout/IconCircleList"/>
    <dgm:cxn modelId="{672B884D-6934-474E-BF02-207077E1C6FB}" type="presParOf" srcId="{048A9537-2415-4D1E-B8C2-373E7EE46438}" destId="{F99B73D9-77A3-4E87-998F-800D222D0E41}" srcOrd="6" destOrd="0" presId="urn:microsoft.com/office/officeart/2018/2/layout/IconCircleList"/>
    <dgm:cxn modelId="{D6A44035-2A4C-4A13-9E05-8A0D2E0836E4}" type="presParOf" srcId="{F99B73D9-77A3-4E87-998F-800D222D0E41}" destId="{9DD3EC00-B64D-4632-8963-BE353E0E1696}" srcOrd="0" destOrd="0" presId="urn:microsoft.com/office/officeart/2018/2/layout/IconCircleList"/>
    <dgm:cxn modelId="{ED3DD8D0-7C4B-44F4-B150-8B0F2F60DBBB}" type="presParOf" srcId="{F99B73D9-77A3-4E87-998F-800D222D0E41}" destId="{832EF287-1FA8-4955-ACE6-3860E281C1EB}" srcOrd="1" destOrd="0" presId="urn:microsoft.com/office/officeart/2018/2/layout/IconCircleList"/>
    <dgm:cxn modelId="{D05A93AB-16C4-4FC5-B0FC-FD88ACD18928}" type="presParOf" srcId="{F99B73D9-77A3-4E87-998F-800D222D0E41}" destId="{2BC59719-19B1-46C6-84FB-9D27C849F089}" srcOrd="2" destOrd="0" presId="urn:microsoft.com/office/officeart/2018/2/layout/IconCircleList"/>
    <dgm:cxn modelId="{09DD38AC-1D3D-4322-B085-BC372ADC8608}" type="presParOf" srcId="{F99B73D9-77A3-4E87-998F-800D222D0E41}" destId="{5C79F7D8-CDF3-45CF-BAAB-50B1CCCB4E8C}" srcOrd="3" destOrd="0" presId="urn:microsoft.com/office/officeart/2018/2/layout/IconCircleList"/>
    <dgm:cxn modelId="{F31813BC-7D82-4FC6-A7F7-6C8542E9776F}" type="presParOf" srcId="{048A9537-2415-4D1E-B8C2-373E7EE46438}" destId="{F725CDD6-FEE3-4FF0-845B-EA3BFA02B4F2}" srcOrd="7" destOrd="0" presId="urn:microsoft.com/office/officeart/2018/2/layout/IconCircleList"/>
    <dgm:cxn modelId="{9DF971A9-BCA5-474D-9B20-C3EABAFEE580}" type="presParOf" srcId="{048A9537-2415-4D1E-B8C2-373E7EE46438}" destId="{64EEB69A-DB16-4067-9EC6-FD491677AF22}" srcOrd="8" destOrd="0" presId="urn:microsoft.com/office/officeart/2018/2/layout/IconCircleList"/>
    <dgm:cxn modelId="{A836DED2-0300-4543-8141-E0D9F5C93936}" type="presParOf" srcId="{64EEB69A-DB16-4067-9EC6-FD491677AF22}" destId="{5BA0F057-B259-4083-BA6F-3D1BD8A6549D}" srcOrd="0" destOrd="0" presId="urn:microsoft.com/office/officeart/2018/2/layout/IconCircleList"/>
    <dgm:cxn modelId="{3C3835B1-0367-4EF3-AAC1-93EB387A1895}" type="presParOf" srcId="{64EEB69A-DB16-4067-9EC6-FD491677AF22}" destId="{36DD25A8-9EB9-4AA1-8BD3-9C6096B7BC36}" srcOrd="1" destOrd="0" presId="urn:microsoft.com/office/officeart/2018/2/layout/IconCircleList"/>
    <dgm:cxn modelId="{9EA7D847-CD42-4EC4-8AB8-465E5B784299}" type="presParOf" srcId="{64EEB69A-DB16-4067-9EC6-FD491677AF22}" destId="{0BEB7E8F-CD00-4767-8E7E-7A16FE4824E9}" srcOrd="2" destOrd="0" presId="urn:microsoft.com/office/officeart/2018/2/layout/IconCircleList"/>
    <dgm:cxn modelId="{84110B2A-561B-4EC2-BB69-B4DE4E584CBB}" type="presParOf" srcId="{64EEB69A-DB16-4067-9EC6-FD491677AF22}" destId="{82FE1746-608F-4171-9781-0CD12ABF039C}" srcOrd="3" destOrd="0" presId="urn:microsoft.com/office/officeart/2018/2/layout/IconCircleList"/>
    <dgm:cxn modelId="{17606202-BAF0-4691-9BE6-7257A3553484}" type="presParOf" srcId="{048A9537-2415-4D1E-B8C2-373E7EE46438}" destId="{818C5183-8653-4611-AE48-78F1485D5FD3}" srcOrd="9" destOrd="0" presId="urn:microsoft.com/office/officeart/2018/2/layout/IconCircleList"/>
    <dgm:cxn modelId="{F38F71BD-3E5E-4E78-8805-AA92CE0FFC73}" type="presParOf" srcId="{048A9537-2415-4D1E-B8C2-373E7EE46438}" destId="{27939ED1-2BCE-45FB-B4D6-0B386A5A9936}" srcOrd="10" destOrd="0" presId="urn:microsoft.com/office/officeart/2018/2/layout/IconCircleList"/>
    <dgm:cxn modelId="{A01C4ED8-9453-44C9-9810-64B0F247285E}" type="presParOf" srcId="{27939ED1-2BCE-45FB-B4D6-0B386A5A9936}" destId="{8419A969-B687-4012-8A0B-F6FE548E0188}" srcOrd="0" destOrd="0" presId="urn:microsoft.com/office/officeart/2018/2/layout/IconCircleList"/>
    <dgm:cxn modelId="{D4A94B44-D1F2-4550-A2F1-F2A172B527AA}" type="presParOf" srcId="{27939ED1-2BCE-45FB-B4D6-0B386A5A9936}" destId="{6A19F195-777A-4C9F-85CF-8EB4711C5ACA}" srcOrd="1" destOrd="0" presId="urn:microsoft.com/office/officeart/2018/2/layout/IconCircleList"/>
    <dgm:cxn modelId="{7B9BE308-1746-46A4-B944-2703D32CE6B1}" type="presParOf" srcId="{27939ED1-2BCE-45FB-B4D6-0B386A5A9936}" destId="{6F247265-12EE-44C2-B2F0-8B9A35692BD2}" srcOrd="2" destOrd="0" presId="urn:microsoft.com/office/officeart/2018/2/layout/IconCircleList"/>
    <dgm:cxn modelId="{064D68BB-E675-4789-89B5-8C039A5586C7}" type="presParOf" srcId="{27939ED1-2BCE-45FB-B4D6-0B386A5A9936}" destId="{B17323C9-E2C0-465B-B1C5-0321D87B59C1}" srcOrd="3" destOrd="0" presId="urn:microsoft.com/office/officeart/2018/2/layout/IconCircleList"/>
    <dgm:cxn modelId="{5435F18B-158C-49AE-B5BC-A0726129A61E}" type="presParOf" srcId="{048A9537-2415-4D1E-B8C2-373E7EE46438}" destId="{4E04CA46-D3A6-42F0-9DBB-FE31D3FAF711}" srcOrd="11" destOrd="0" presId="urn:microsoft.com/office/officeart/2018/2/layout/IconCircleList"/>
    <dgm:cxn modelId="{535454C6-F726-43BE-97C9-126EEAB326D4}" type="presParOf" srcId="{048A9537-2415-4D1E-B8C2-373E7EE46438}" destId="{3A3AAB18-0914-4715-AC99-9F9E75A8C261}" srcOrd="12" destOrd="0" presId="urn:microsoft.com/office/officeart/2018/2/layout/IconCircleList"/>
    <dgm:cxn modelId="{71C7233D-8F78-49DF-836A-8666CDEFE00B}" type="presParOf" srcId="{3A3AAB18-0914-4715-AC99-9F9E75A8C261}" destId="{5CB5FCF8-BB05-4095-BEB9-DD18F6A56D5B}" srcOrd="0" destOrd="0" presId="urn:microsoft.com/office/officeart/2018/2/layout/IconCircleList"/>
    <dgm:cxn modelId="{B1DA168C-0470-433B-979F-0FB85A18EB55}" type="presParOf" srcId="{3A3AAB18-0914-4715-AC99-9F9E75A8C261}" destId="{E4EAD447-2E17-43B5-BF70-85D1DD77422B}" srcOrd="1" destOrd="0" presId="urn:microsoft.com/office/officeart/2018/2/layout/IconCircleList"/>
    <dgm:cxn modelId="{8EE7A29A-A184-486A-B74D-D311BA3F743B}" type="presParOf" srcId="{3A3AAB18-0914-4715-AC99-9F9E75A8C261}" destId="{86BD1D77-758B-474C-AD47-C176A2463467}" srcOrd="2" destOrd="0" presId="urn:microsoft.com/office/officeart/2018/2/layout/IconCircleList"/>
    <dgm:cxn modelId="{BDD9A6F1-50C6-4689-A66C-BE75243E6E73}" type="presParOf" srcId="{3A3AAB18-0914-4715-AC99-9F9E75A8C261}" destId="{98DCAFEC-9789-4E99-9D26-0C0D7DA94102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136E43-386D-49A6-80C6-90AF2E1CBA70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C1E87E8-3FA9-4C9E-9D91-D875DFEADF42}">
      <dgm:prSet custT="1"/>
      <dgm:spPr/>
      <dgm:t>
        <a:bodyPr/>
        <a:lstStyle/>
        <a:p>
          <a:r>
            <a:rPr lang="en-US" sz="1600"/>
            <a:t>$_SERVER['DOCUMENT_ROOT']: The root directory of the current web application.</a:t>
          </a:r>
        </a:p>
      </dgm:t>
    </dgm:pt>
    <dgm:pt modelId="{E12278A6-F1A7-47FE-9ACB-C65463923239}" type="parTrans" cxnId="{20FB24B5-0DEA-498A-B667-E58ACBAB1316}">
      <dgm:prSet/>
      <dgm:spPr/>
      <dgm:t>
        <a:bodyPr/>
        <a:lstStyle/>
        <a:p>
          <a:endParaRPr lang="en-US"/>
        </a:p>
      </dgm:t>
    </dgm:pt>
    <dgm:pt modelId="{5DBD7EC9-7C9B-4934-88BD-C788FFD43FEC}" type="sibTrans" cxnId="{20FB24B5-0DEA-498A-B667-E58ACBAB1316}">
      <dgm:prSet/>
      <dgm:spPr/>
      <dgm:t>
        <a:bodyPr/>
        <a:lstStyle/>
        <a:p>
          <a:endParaRPr lang="en-US"/>
        </a:p>
      </dgm:t>
    </dgm:pt>
    <dgm:pt modelId="{70EF885D-FFF9-4DD1-A72C-6DFBDEAE064C}">
      <dgm:prSet custT="1"/>
      <dgm:spPr/>
      <dgm:t>
        <a:bodyPr/>
        <a:lstStyle/>
        <a:p>
          <a:r>
            <a:rPr lang="en-US" sz="1600"/>
            <a:t>$_SERVER['HTTP_HOST']: The host name of the current request.</a:t>
          </a:r>
        </a:p>
      </dgm:t>
    </dgm:pt>
    <dgm:pt modelId="{8A4450ED-933E-4B15-8019-8E1897159F13}" type="parTrans" cxnId="{5F377B0F-A2C2-4BDF-8C61-3011C6B5B862}">
      <dgm:prSet/>
      <dgm:spPr/>
      <dgm:t>
        <a:bodyPr/>
        <a:lstStyle/>
        <a:p>
          <a:endParaRPr lang="en-US"/>
        </a:p>
      </dgm:t>
    </dgm:pt>
    <dgm:pt modelId="{1FAC9584-D310-4AE3-9E58-D760B0BC99C4}" type="sibTrans" cxnId="{5F377B0F-A2C2-4BDF-8C61-3011C6B5B862}">
      <dgm:prSet/>
      <dgm:spPr/>
      <dgm:t>
        <a:bodyPr/>
        <a:lstStyle/>
        <a:p>
          <a:endParaRPr lang="en-US"/>
        </a:p>
      </dgm:t>
    </dgm:pt>
    <dgm:pt modelId="{1EA41B0B-7EE9-4B67-89FF-933C9F8CE779}">
      <dgm:prSet custT="1"/>
      <dgm:spPr/>
      <dgm:t>
        <a:bodyPr/>
        <a:lstStyle/>
        <a:p>
          <a:r>
            <a:rPr lang="en-US" sz="1600"/>
            <a:t>$_SERVER['REQUEST_METHOD']: The HTTP request method (GET, POST, etc.).</a:t>
          </a:r>
        </a:p>
      </dgm:t>
    </dgm:pt>
    <dgm:pt modelId="{59BDCA5F-CF7B-4DB0-8806-E25E05419D95}" type="parTrans" cxnId="{C6937A60-AC01-487D-83B9-A475BAA03703}">
      <dgm:prSet/>
      <dgm:spPr/>
      <dgm:t>
        <a:bodyPr/>
        <a:lstStyle/>
        <a:p>
          <a:endParaRPr lang="en-US"/>
        </a:p>
      </dgm:t>
    </dgm:pt>
    <dgm:pt modelId="{222AB904-6810-428E-A6AB-043388E46876}" type="sibTrans" cxnId="{C6937A60-AC01-487D-83B9-A475BAA03703}">
      <dgm:prSet/>
      <dgm:spPr/>
      <dgm:t>
        <a:bodyPr/>
        <a:lstStyle/>
        <a:p>
          <a:endParaRPr lang="en-US"/>
        </a:p>
      </dgm:t>
    </dgm:pt>
    <dgm:pt modelId="{C582C3C9-A124-489E-9821-F81018FB1428}">
      <dgm:prSet custT="1"/>
      <dgm:spPr/>
      <dgm:t>
        <a:bodyPr/>
        <a:lstStyle/>
        <a:p>
          <a:r>
            <a:rPr lang="en-US" sz="1600"/>
            <a:t>$_SERVER['REQUEST_URI']: The URI of the current request.</a:t>
          </a:r>
        </a:p>
      </dgm:t>
    </dgm:pt>
    <dgm:pt modelId="{3A8746EB-CA14-4EF8-9437-EE3440429378}" type="parTrans" cxnId="{5911CCD1-5E0D-46ED-9A68-EE817ED00120}">
      <dgm:prSet/>
      <dgm:spPr/>
      <dgm:t>
        <a:bodyPr/>
        <a:lstStyle/>
        <a:p>
          <a:endParaRPr lang="en-US"/>
        </a:p>
      </dgm:t>
    </dgm:pt>
    <dgm:pt modelId="{E12B788D-8013-4E80-9BC9-CD01A9E133F1}" type="sibTrans" cxnId="{5911CCD1-5E0D-46ED-9A68-EE817ED00120}">
      <dgm:prSet/>
      <dgm:spPr/>
      <dgm:t>
        <a:bodyPr/>
        <a:lstStyle/>
        <a:p>
          <a:endParaRPr lang="en-US"/>
        </a:p>
      </dgm:t>
    </dgm:pt>
    <dgm:pt modelId="{9DDFDE22-A008-4CF9-8EE5-49C698945440}">
      <dgm:prSet custT="1"/>
      <dgm:spPr/>
      <dgm:t>
        <a:bodyPr/>
        <a:lstStyle/>
        <a:p>
          <a:r>
            <a:rPr lang="en-US" sz="1600"/>
            <a:t>$_SERVER['REMOTE_ADDR']: The IP address of the client that made the current request.</a:t>
          </a:r>
        </a:p>
      </dgm:t>
    </dgm:pt>
    <dgm:pt modelId="{A500C46E-3C12-416A-A4EB-BAB2AC0AFF23}" type="parTrans" cxnId="{D6F34EAD-0212-4340-AB89-D561BA745B0D}">
      <dgm:prSet/>
      <dgm:spPr/>
      <dgm:t>
        <a:bodyPr/>
        <a:lstStyle/>
        <a:p>
          <a:endParaRPr lang="en-US"/>
        </a:p>
      </dgm:t>
    </dgm:pt>
    <dgm:pt modelId="{353CE3FF-A9A5-461E-92F1-E986F9E9CC7C}" type="sibTrans" cxnId="{D6F34EAD-0212-4340-AB89-D561BA745B0D}">
      <dgm:prSet/>
      <dgm:spPr/>
      <dgm:t>
        <a:bodyPr/>
        <a:lstStyle/>
        <a:p>
          <a:endParaRPr lang="en-US"/>
        </a:p>
      </dgm:t>
    </dgm:pt>
    <dgm:pt modelId="{52E41C3D-4E00-48D7-88BE-76E228ACC02F}">
      <dgm:prSet custT="1"/>
      <dgm:spPr/>
      <dgm:t>
        <a:bodyPr/>
        <a:lstStyle/>
        <a:p>
          <a:r>
            <a:rPr lang="en-US" sz="1600"/>
            <a:t>$_SERVER['SERVER_ADDR']: The IP address of the server.</a:t>
          </a:r>
        </a:p>
      </dgm:t>
    </dgm:pt>
    <dgm:pt modelId="{121ABF18-522C-4BBB-916B-5274B40F1C6A}" type="parTrans" cxnId="{BFF36168-8493-4832-8C60-1DF439494816}">
      <dgm:prSet/>
      <dgm:spPr/>
      <dgm:t>
        <a:bodyPr/>
        <a:lstStyle/>
        <a:p>
          <a:endParaRPr lang="en-US"/>
        </a:p>
      </dgm:t>
    </dgm:pt>
    <dgm:pt modelId="{3E0425D7-59C0-4132-BF13-28D18C5D1CA7}" type="sibTrans" cxnId="{BFF36168-8493-4832-8C60-1DF439494816}">
      <dgm:prSet/>
      <dgm:spPr/>
      <dgm:t>
        <a:bodyPr/>
        <a:lstStyle/>
        <a:p>
          <a:endParaRPr lang="en-US"/>
        </a:p>
      </dgm:t>
    </dgm:pt>
    <dgm:pt modelId="{15BAA359-CF16-4C1A-9DAB-6C6ACD676C6C}">
      <dgm:prSet custT="1"/>
      <dgm:spPr/>
      <dgm:t>
        <a:bodyPr/>
        <a:lstStyle/>
        <a:p>
          <a:r>
            <a:rPr lang="en-US" sz="1600"/>
            <a:t>$_SERVER['SERVER_NAME']: The name of the server.</a:t>
          </a:r>
        </a:p>
      </dgm:t>
    </dgm:pt>
    <dgm:pt modelId="{BB1C509C-58F1-42D0-B63E-AD133C91E100}" type="parTrans" cxnId="{BCCBAB7F-7D3B-4FC1-B5FE-7C9883DD6572}">
      <dgm:prSet/>
      <dgm:spPr/>
      <dgm:t>
        <a:bodyPr/>
        <a:lstStyle/>
        <a:p>
          <a:endParaRPr lang="en-US"/>
        </a:p>
      </dgm:t>
    </dgm:pt>
    <dgm:pt modelId="{87D1DC57-35EB-4954-B3F2-48953AF8039A}" type="sibTrans" cxnId="{BCCBAB7F-7D3B-4FC1-B5FE-7C9883DD6572}">
      <dgm:prSet/>
      <dgm:spPr/>
      <dgm:t>
        <a:bodyPr/>
        <a:lstStyle/>
        <a:p>
          <a:endParaRPr lang="en-US"/>
        </a:p>
      </dgm:t>
    </dgm:pt>
    <dgm:pt modelId="{A90C36F6-D764-4D6A-BA5D-8BD095977D0A}">
      <dgm:prSet custT="1"/>
      <dgm:spPr/>
      <dgm:t>
        <a:bodyPr/>
        <a:lstStyle/>
        <a:p>
          <a:r>
            <a:rPr lang="en-US" sz="1600"/>
            <a:t>$_SERVER['SERVER_SOFTWARE']: The name and version of the web server software.</a:t>
          </a:r>
        </a:p>
      </dgm:t>
    </dgm:pt>
    <dgm:pt modelId="{4D42D092-E4F3-421F-B823-CB9744D0457F}" type="parTrans" cxnId="{F25BFC0A-8F48-4DC5-93C5-F4B269D70A76}">
      <dgm:prSet/>
      <dgm:spPr/>
      <dgm:t>
        <a:bodyPr/>
        <a:lstStyle/>
        <a:p>
          <a:endParaRPr lang="en-US"/>
        </a:p>
      </dgm:t>
    </dgm:pt>
    <dgm:pt modelId="{A26F1CED-E0F0-41E4-B069-FC29A3FB93BC}" type="sibTrans" cxnId="{F25BFC0A-8F48-4DC5-93C5-F4B269D70A76}">
      <dgm:prSet/>
      <dgm:spPr/>
      <dgm:t>
        <a:bodyPr/>
        <a:lstStyle/>
        <a:p>
          <a:endParaRPr lang="en-US"/>
        </a:p>
      </dgm:t>
    </dgm:pt>
    <dgm:pt modelId="{1D6C8A4F-53BC-490E-9425-1D3F47404E5C}" type="pres">
      <dgm:prSet presAssocID="{67136E43-386D-49A6-80C6-90AF2E1CBA70}" presName="diagram" presStyleCnt="0">
        <dgm:presLayoutVars>
          <dgm:dir/>
          <dgm:resizeHandles val="exact"/>
        </dgm:presLayoutVars>
      </dgm:prSet>
      <dgm:spPr/>
    </dgm:pt>
    <dgm:pt modelId="{383C054E-A811-4BDD-92E7-6221C8395EDA}" type="pres">
      <dgm:prSet presAssocID="{4C1E87E8-3FA9-4C9E-9D91-D875DFEADF42}" presName="node" presStyleLbl="node1" presStyleIdx="0" presStyleCnt="8">
        <dgm:presLayoutVars>
          <dgm:bulletEnabled val="1"/>
        </dgm:presLayoutVars>
      </dgm:prSet>
      <dgm:spPr/>
    </dgm:pt>
    <dgm:pt modelId="{EA207AD8-9815-4E96-A3B2-E7F65639FD48}" type="pres">
      <dgm:prSet presAssocID="{5DBD7EC9-7C9B-4934-88BD-C788FFD43FEC}" presName="sibTrans" presStyleCnt="0"/>
      <dgm:spPr/>
    </dgm:pt>
    <dgm:pt modelId="{23DC232A-8879-496C-B7E2-41156E5C9E0B}" type="pres">
      <dgm:prSet presAssocID="{70EF885D-FFF9-4DD1-A72C-6DFBDEAE064C}" presName="node" presStyleLbl="node1" presStyleIdx="1" presStyleCnt="8">
        <dgm:presLayoutVars>
          <dgm:bulletEnabled val="1"/>
        </dgm:presLayoutVars>
      </dgm:prSet>
      <dgm:spPr/>
    </dgm:pt>
    <dgm:pt modelId="{22102DF0-B6BF-4383-8BE2-713516D6BFEA}" type="pres">
      <dgm:prSet presAssocID="{1FAC9584-D310-4AE3-9E58-D760B0BC99C4}" presName="sibTrans" presStyleCnt="0"/>
      <dgm:spPr/>
    </dgm:pt>
    <dgm:pt modelId="{987F5BDD-90AF-4D88-826F-E0EB86C32DF0}" type="pres">
      <dgm:prSet presAssocID="{1EA41B0B-7EE9-4B67-89FF-933C9F8CE779}" presName="node" presStyleLbl="node1" presStyleIdx="2" presStyleCnt="8">
        <dgm:presLayoutVars>
          <dgm:bulletEnabled val="1"/>
        </dgm:presLayoutVars>
      </dgm:prSet>
      <dgm:spPr/>
    </dgm:pt>
    <dgm:pt modelId="{790A02FC-D9B1-4F74-9AE6-330E5689BE09}" type="pres">
      <dgm:prSet presAssocID="{222AB904-6810-428E-A6AB-043388E46876}" presName="sibTrans" presStyleCnt="0"/>
      <dgm:spPr/>
    </dgm:pt>
    <dgm:pt modelId="{20099904-FF43-4066-9F08-1CC7E48AD126}" type="pres">
      <dgm:prSet presAssocID="{C582C3C9-A124-489E-9821-F81018FB1428}" presName="node" presStyleLbl="node1" presStyleIdx="3" presStyleCnt="8">
        <dgm:presLayoutVars>
          <dgm:bulletEnabled val="1"/>
        </dgm:presLayoutVars>
      </dgm:prSet>
      <dgm:spPr/>
    </dgm:pt>
    <dgm:pt modelId="{6A2FEFCF-ED8A-4DCB-BBCD-D58590D18BF7}" type="pres">
      <dgm:prSet presAssocID="{E12B788D-8013-4E80-9BC9-CD01A9E133F1}" presName="sibTrans" presStyleCnt="0"/>
      <dgm:spPr/>
    </dgm:pt>
    <dgm:pt modelId="{E7DA54C9-E4A3-42D2-8DA9-2894A2927B88}" type="pres">
      <dgm:prSet presAssocID="{9DDFDE22-A008-4CF9-8EE5-49C698945440}" presName="node" presStyleLbl="node1" presStyleIdx="4" presStyleCnt="8">
        <dgm:presLayoutVars>
          <dgm:bulletEnabled val="1"/>
        </dgm:presLayoutVars>
      </dgm:prSet>
      <dgm:spPr/>
    </dgm:pt>
    <dgm:pt modelId="{B228C02F-16BB-45EF-B422-1CA365F51707}" type="pres">
      <dgm:prSet presAssocID="{353CE3FF-A9A5-461E-92F1-E986F9E9CC7C}" presName="sibTrans" presStyleCnt="0"/>
      <dgm:spPr/>
    </dgm:pt>
    <dgm:pt modelId="{80181FBA-7E82-4684-9577-4BA369BAD2B0}" type="pres">
      <dgm:prSet presAssocID="{52E41C3D-4E00-48D7-88BE-76E228ACC02F}" presName="node" presStyleLbl="node1" presStyleIdx="5" presStyleCnt="8">
        <dgm:presLayoutVars>
          <dgm:bulletEnabled val="1"/>
        </dgm:presLayoutVars>
      </dgm:prSet>
      <dgm:spPr/>
    </dgm:pt>
    <dgm:pt modelId="{CA7B8C33-126F-48B6-81F5-ABFD7F4F90FF}" type="pres">
      <dgm:prSet presAssocID="{3E0425D7-59C0-4132-BF13-28D18C5D1CA7}" presName="sibTrans" presStyleCnt="0"/>
      <dgm:spPr/>
    </dgm:pt>
    <dgm:pt modelId="{73AC64C2-B5FE-4AF5-A03F-C3A6FE4DE9EB}" type="pres">
      <dgm:prSet presAssocID="{15BAA359-CF16-4C1A-9DAB-6C6ACD676C6C}" presName="node" presStyleLbl="node1" presStyleIdx="6" presStyleCnt="8">
        <dgm:presLayoutVars>
          <dgm:bulletEnabled val="1"/>
        </dgm:presLayoutVars>
      </dgm:prSet>
      <dgm:spPr/>
    </dgm:pt>
    <dgm:pt modelId="{A8AD8BD7-7B65-4B2D-B32C-191BF629D9C0}" type="pres">
      <dgm:prSet presAssocID="{87D1DC57-35EB-4954-B3F2-48953AF8039A}" presName="sibTrans" presStyleCnt="0"/>
      <dgm:spPr/>
    </dgm:pt>
    <dgm:pt modelId="{57978523-66D4-44A8-A8CF-EF48BDB6C448}" type="pres">
      <dgm:prSet presAssocID="{A90C36F6-D764-4D6A-BA5D-8BD095977D0A}" presName="node" presStyleLbl="node1" presStyleIdx="7" presStyleCnt="8">
        <dgm:presLayoutVars>
          <dgm:bulletEnabled val="1"/>
        </dgm:presLayoutVars>
      </dgm:prSet>
      <dgm:spPr/>
    </dgm:pt>
  </dgm:ptLst>
  <dgm:cxnLst>
    <dgm:cxn modelId="{F25BFC0A-8F48-4DC5-93C5-F4B269D70A76}" srcId="{67136E43-386D-49A6-80C6-90AF2E1CBA70}" destId="{A90C36F6-D764-4D6A-BA5D-8BD095977D0A}" srcOrd="7" destOrd="0" parTransId="{4D42D092-E4F3-421F-B823-CB9744D0457F}" sibTransId="{A26F1CED-E0F0-41E4-B069-FC29A3FB93BC}"/>
    <dgm:cxn modelId="{5F377B0F-A2C2-4BDF-8C61-3011C6B5B862}" srcId="{67136E43-386D-49A6-80C6-90AF2E1CBA70}" destId="{70EF885D-FFF9-4DD1-A72C-6DFBDEAE064C}" srcOrd="1" destOrd="0" parTransId="{8A4450ED-933E-4B15-8019-8E1897159F13}" sibTransId="{1FAC9584-D310-4AE3-9E58-D760B0BC99C4}"/>
    <dgm:cxn modelId="{6EAEF423-BA3C-4FA3-92E1-977430044911}" type="presOf" srcId="{4C1E87E8-3FA9-4C9E-9D91-D875DFEADF42}" destId="{383C054E-A811-4BDD-92E7-6221C8395EDA}" srcOrd="0" destOrd="0" presId="urn:microsoft.com/office/officeart/2005/8/layout/default"/>
    <dgm:cxn modelId="{5C756424-79A2-4F5C-B724-74217006F339}" type="presOf" srcId="{15BAA359-CF16-4C1A-9DAB-6C6ACD676C6C}" destId="{73AC64C2-B5FE-4AF5-A03F-C3A6FE4DE9EB}" srcOrd="0" destOrd="0" presId="urn:microsoft.com/office/officeart/2005/8/layout/default"/>
    <dgm:cxn modelId="{27FD582B-6B60-44F6-A876-69474088F0A8}" type="presOf" srcId="{52E41C3D-4E00-48D7-88BE-76E228ACC02F}" destId="{80181FBA-7E82-4684-9577-4BA369BAD2B0}" srcOrd="0" destOrd="0" presId="urn:microsoft.com/office/officeart/2005/8/layout/default"/>
    <dgm:cxn modelId="{87450136-FDCF-4A41-8A95-EE1E698D82D8}" type="presOf" srcId="{C582C3C9-A124-489E-9821-F81018FB1428}" destId="{20099904-FF43-4066-9F08-1CC7E48AD126}" srcOrd="0" destOrd="0" presId="urn:microsoft.com/office/officeart/2005/8/layout/default"/>
    <dgm:cxn modelId="{C6937A60-AC01-487D-83B9-A475BAA03703}" srcId="{67136E43-386D-49A6-80C6-90AF2E1CBA70}" destId="{1EA41B0B-7EE9-4B67-89FF-933C9F8CE779}" srcOrd="2" destOrd="0" parTransId="{59BDCA5F-CF7B-4DB0-8806-E25E05419D95}" sibTransId="{222AB904-6810-428E-A6AB-043388E46876}"/>
    <dgm:cxn modelId="{A2D49565-8D9E-4ADB-AE37-D9BD8F523ABD}" type="presOf" srcId="{70EF885D-FFF9-4DD1-A72C-6DFBDEAE064C}" destId="{23DC232A-8879-496C-B7E2-41156E5C9E0B}" srcOrd="0" destOrd="0" presId="urn:microsoft.com/office/officeart/2005/8/layout/default"/>
    <dgm:cxn modelId="{2FDDDE45-CA63-4D1A-93D8-21448406FB3E}" type="presOf" srcId="{9DDFDE22-A008-4CF9-8EE5-49C698945440}" destId="{E7DA54C9-E4A3-42D2-8DA9-2894A2927B88}" srcOrd="0" destOrd="0" presId="urn:microsoft.com/office/officeart/2005/8/layout/default"/>
    <dgm:cxn modelId="{BFF36168-8493-4832-8C60-1DF439494816}" srcId="{67136E43-386D-49A6-80C6-90AF2E1CBA70}" destId="{52E41C3D-4E00-48D7-88BE-76E228ACC02F}" srcOrd="5" destOrd="0" parTransId="{121ABF18-522C-4BBB-916B-5274B40F1C6A}" sibTransId="{3E0425D7-59C0-4132-BF13-28D18C5D1CA7}"/>
    <dgm:cxn modelId="{BCCBAB7F-7D3B-4FC1-B5FE-7C9883DD6572}" srcId="{67136E43-386D-49A6-80C6-90AF2E1CBA70}" destId="{15BAA359-CF16-4C1A-9DAB-6C6ACD676C6C}" srcOrd="6" destOrd="0" parTransId="{BB1C509C-58F1-42D0-B63E-AD133C91E100}" sibTransId="{87D1DC57-35EB-4954-B3F2-48953AF8039A}"/>
    <dgm:cxn modelId="{74591D83-EB0F-4E57-BB96-B9E05C217283}" type="presOf" srcId="{1EA41B0B-7EE9-4B67-89FF-933C9F8CE779}" destId="{987F5BDD-90AF-4D88-826F-E0EB86C32DF0}" srcOrd="0" destOrd="0" presId="urn:microsoft.com/office/officeart/2005/8/layout/default"/>
    <dgm:cxn modelId="{D6F34EAD-0212-4340-AB89-D561BA745B0D}" srcId="{67136E43-386D-49A6-80C6-90AF2E1CBA70}" destId="{9DDFDE22-A008-4CF9-8EE5-49C698945440}" srcOrd="4" destOrd="0" parTransId="{A500C46E-3C12-416A-A4EB-BAB2AC0AFF23}" sibTransId="{353CE3FF-A9A5-461E-92F1-E986F9E9CC7C}"/>
    <dgm:cxn modelId="{20FB24B5-0DEA-498A-B667-E58ACBAB1316}" srcId="{67136E43-386D-49A6-80C6-90AF2E1CBA70}" destId="{4C1E87E8-3FA9-4C9E-9D91-D875DFEADF42}" srcOrd="0" destOrd="0" parTransId="{E12278A6-F1A7-47FE-9ACB-C65463923239}" sibTransId="{5DBD7EC9-7C9B-4934-88BD-C788FFD43FEC}"/>
    <dgm:cxn modelId="{78BE16CF-7B8B-4657-A9D3-517B54259DFC}" type="presOf" srcId="{A90C36F6-D764-4D6A-BA5D-8BD095977D0A}" destId="{57978523-66D4-44A8-A8CF-EF48BDB6C448}" srcOrd="0" destOrd="0" presId="urn:microsoft.com/office/officeart/2005/8/layout/default"/>
    <dgm:cxn modelId="{5911CCD1-5E0D-46ED-9A68-EE817ED00120}" srcId="{67136E43-386D-49A6-80C6-90AF2E1CBA70}" destId="{C582C3C9-A124-489E-9821-F81018FB1428}" srcOrd="3" destOrd="0" parTransId="{3A8746EB-CA14-4EF8-9437-EE3440429378}" sibTransId="{E12B788D-8013-4E80-9BC9-CD01A9E133F1}"/>
    <dgm:cxn modelId="{CF7C9FE7-3B5C-4E40-8BD7-3A3D883C48B8}" type="presOf" srcId="{67136E43-386D-49A6-80C6-90AF2E1CBA70}" destId="{1D6C8A4F-53BC-490E-9425-1D3F47404E5C}" srcOrd="0" destOrd="0" presId="urn:microsoft.com/office/officeart/2005/8/layout/default"/>
    <dgm:cxn modelId="{E40F539F-C037-410D-A61A-A877969E02F0}" type="presParOf" srcId="{1D6C8A4F-53BC-490E-9425-1D3F47404E5C}" destId="{383C054E-A811-4BDD-92E7-6221C8395EDA}" srcOrd="0" destOrd="0" presId="urn:microsoft.com/office/officeart/2005/8/layout/default"/>
    <dgm:cxn modelId="{31668636-6D9D-4657-8F4A-9F8FA56DF1F5}" type="presParOf" srcId="{1D6C8A4F-53BC-490E-9425-1D3F47404E5C}" destId="{EA207AD8-9815-4E96-A3B2-E7F65639FD48}" srcOrd="1" destOrd="0" presId="urn:microsoft.com/office/officeart/2005/8/layout/default"/>
    <dgm:cxn modelId="{B1B84D27-5EC2-4235-99FB-6A0DDA58C8C6}" type="presParOf" srcId="{1D6C8A4F-53BC-490E-9425-1D3F47404E5C}" destId="{23DC232A-8879-496C-B7E2-41156E5C9E0B}" srcOrd="2" destOrd="0" presId="urn:microsoft.com/office/officeart/2005/8/layout/default"/>
    <dgm:cxn modelId="{EC55A87D-12A6-465A-9D25-BDFCD9D705DA}" type="presParOf" srcId="{1D6C8A4F-53BC-490E-9425-1D3F47404E5C}" destId="{22102DF0-B6BF-4383-8BE2-713516D6BFEA}" srcOrd="3" destOrd="0" presId="urn:microsoft.com/office/officeart/2005/8/layout/default"/>
    <dgm:cxn modelId="{93577273-502A-4291-BD64-E039AB68085B}" type="presParOf" srcId="{1D6C8A4F-53BC-490E-9425-1D3F47404E5C}" destId="{987F5BDD-90AF-4D88-826F-E0EB86C32DF0}" srcOrd="4" destOrd="0" presId="urn:microsoft.com/office/officeart/2005/8/layout/default"/>
    <dgm:cxn modelId="{BD2087D8-9F95-4A28-9296-8BA808A8DA2D}" type="presParOf" srcId="{1D6C8A4F-53BC-490E-9425-1D3F47404E5C}" destId="{790A02FC-D9B1-4F74-9AE6-330E5689BE09}" srcOrd="5" destOrd="0" presId="urn:microsoft.com/office/officeart/2005/8/layout/default"/>
    <dgm:cxn modelId="{E39A31DE-6566-474E-8CF6-557752F86A64}" type="presParOf" srcId="{1D6C8A4F-53BC-490E-9425-1D3F47404E5C}" destId="{20099904-FF43-4066-9F08-1CC7E48AD126}" srcOrd="6" destOrd="0" presId="urn:microsoft.com/office/officeart/2005/8/layout/default"/>
    <dgm:cxn modelId="{CC5DE426-2633-48CD-858E-62CDE4F11F3A}" type="presParOf" srcId="{1D6C8A4F-53BC-490E-9425-1D3F47404E5C}" destId="{6A2FEFCF-ED8A-4DCB-BBCD-D58590D18BF7}" srcOrd="7" destOrd="0" presId="urn:microsoft.com/office/officeart/2005/8/layout/default"/>
    <dgm:cxn modelId="{145044A1-22A0-439D-86D6-C1C7C7427437}" type="presParOf" srcId="{1D6C8A4F-53BC-490E-9425-1D3F47404E5C}" destId="{E7DA54C9-E4A3-42D2-8DA9-2894A2927B88}" srcOrd="8" destOrd="0" presId="urn:microsoft.com/office/officeart/2005/8/layout/default"/>
    <dgm:cxn modelId="{C502F405-2AEE-4A43-BB98-AEE445D8E9D0}" type="presParOf" srcId="{1D6C8A4F-53BC-490E-9425-1D3F47404E5C}" destId="{B228C02F-16BB-45EF-B422-1CA365F51707}" srcOrd="9" destOrd="0" presId="urn:microsoft.com/office/officeart/2005/8/layout/default"/>
    <dgm:cxn modelId="{B88C5D48-440C-4A87-A129-ACE3D49FBA8D}" type="presParOf" srcId="{1D6C8A4F-53BC-490E-9425-1D3F47404E5C}" destId="{80181FBA-7E82-4684-9577-4BA369BAD2B0}" srcOrd="10" destOrd="0" presId="urn:microsoft.com/office/officeart/2005/8/layout/default"/>
    <dgm:cxn modelId="{61B99610-5AA9-4E79-9297-B71FB068C64B}" type="presParOf" srcId="{1D6C8A4F-53BC-490E-9425-1D3F47404E5C}" destId="{CA7B8C33-126F-48B6-81F5-ABFD7F4F90FF}" srcOrd="11" destOrd="0" presId="urn:microsoft.com/office/officeart/2005/8/layout/default"/>
    <dgm:cxn modelId="{71739F38-0D9F-4DEA-9E07-BEBAF74271C9}" type="presParOf" srcId="{1D6C8A4F-53BC-490E-9425-1D3F47404E5C}" destId="{73AC64C2-B5FE-4AF5-A03F-C3A6FE4DE9EB}" srcOrd="12" destOrd="0" presId="urn:microsoft.com/office/officeart/2005/8/layout/default"/>
    <dgm:cxn modelId="{7AAC0929-C198-45E2-9D1D-D3B24431EA77}" type="presParOf" srcId="{1D6C8A4F-53BC-490E-9425-1D3F47404E5C}" destId="{A8AD8BD7-7B65-4B2D-B32C-191BF629D9C0}" srcOrd="13" destOrd="0" presId="urn:microsoft.com/office/officeart/2005/8/layout/default"/>
    <dgm:cxn modelId="{89D1B3C2-0DEF-4B4E-9B2F-869A3135D7AB}" type="presParOf" srcId="{1D6C8A4F-53BC-490E-9425-1D3F47404E5C}" destId="{57978523-66D4-44A8-A8CF-EF48BDB6C448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8DFCBEC-42BC-4797-BDCD-A25540EA5B6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2CAB2E8-BC64-48F2-B9AA-05D09188334A}">
      <dgm:prSet/>
      <dgm:spPr/>
      <dgm:t>
        <a:bodyPr/>
        <a:lstStyle/>
        <a:p>
          <a:r>
            <a:rPr lang="en-US"/>
            <a:t>putenv(“Kay=value");</a:t>
          </a:r>
        </a:p>
      </dgm:t>
    </dgm:pt>
    <dgm:pt modelId="{F54B69FC-46C3-4257-87C8-383700BFD865}" type="parTrans" cxnId="{8B705FEF-4E61-4C51-B67A-B1D4DE853EB7}">
      <dgm:prSet/>
      <dgm:spPr/>
      <dgm:t>
        <a:bodyPr/>
        <a:lstStyle/>
        <a:p>
          <a:endParaRPr lang="en-US"/>
        </a:p>
      </dgm:t>
    </dgm:pt>
    <dgm:pt modelId="{B28EAB9E-3F61-49A9-8CD5-6491F0841ED7}" type="sibTrans" cxnId="{8B705FEF-4E61-4C51-B67A-B1D4DE853EB7}">
      <dgm:prSet/>
      <dgm:spPr/>
      <dgm:t>
        <a:bodyPr/>
        <a:lstStyle/>
        <a:p>
          <a:endParaRPr lang="en-US"/>
        </a:p>
      </dgm:t>
    </dgm:pt>
    <dgm:pt modelId="{5E087C1A-9AB3-4A08-B86E-BB110CE726E7}">
      <dgm:prSet/>
      <dgm:spPr/>
      <dgm:t>
        <a:bodyPr/>
        <a:lstStyle/>
        <a:p>
          <a:r>
            <a:rPr lang="en-US" b="1" i="0"/>
            <a:t>$_ENV[Kay']</a:t>
          </a:r>
          <a:endParaRPr lang="en-US"/>
        </a:p>
      </dgm:t>
    </dgm:pt>
    <dgm:pt modelId="{5FA86F5B-BE37-4398-B8C3-E8699B2FAD4D}" type="parTrans" cxnId="{257B7F15-3066-466D-8C96-208A47E35039}">
      <dgm:prSet/>
      <dgm:spPr/>
      <dgm:t>
        <a:bodyPr/>
        <a:lstStyle/>
        <a:p>
          <a:endParaRPr lang="en-US"/>
        </a:p>
      </dgm:t>
    </dgm:pt>
    <dgm:pt modelId="{41C9F7BA-3D5E-4531-BE58-B25E574B8FAA}" type="sibTrans" cxnId="{257B7F15-3066-466D-8C96-208A47E35039}">
      <dgm:prSet/>
      <dgm:spPr/>
      <dgm:t>
        <a:bodyPr/>
        <a:lstStyle/>
        <a:p>
          <a:endParaRPr lang="en-US"/>
        </a:p>
      </dgm:t>
    </dgm:pt>
    <dgm:pt modelId="{A2F4218A-4FFB-4BB0-90CE-34812B6FF0BE}" type="pres">
      <dgm:prSet presAssocID="{F8DFCBEC-42BC-4797-BDCD-A25540EA5B6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5E1A5E4-B9C3-46F8-995D-92CF76D6E7C5}" type="pres">
      <dgm:prSet presAssocID="{02CAB2E8-BC64-48F2-B9AA-05D09188334A}" presName="hierRoot1" presStyleCnt="0"/>
      <dgm:spPr/>
    </dgm:pt>
    <dgm:pt modelId="{B477970C-74D2-46C6-B71E-6A86FA4A4EBD}" type="pres">
      <dgm:prSet presAssocID="{02CAB2E8-BC64-48F2-B9AA-05D09188334A}" presName="composite" presStyleCnt="0"/>
      <dgm:spPr/>
    </dgm:pt>
    <dgm:pt modelId="{A15B64E6-BB8F-45BE-8470-699966543F8C}" type="pres">
      <dgm:prSet presAssocID="{02CAB2E8-BC64-48F2-B9AA-05D09188334A}" presName="background" presStyleLbl="node0" presStyleIdx="0" presStyleCnt="2"/>
      <dgm:spPr/>
    </dgm:pt>
    <dgm:pt modelId="{1D39404B-6021-4020-A572-B6ABCF1AB461}" type="pres">
      <dgm:prSet presAssocID="{02CAB2E8-BC64-48F2-B9AA-05D09188334A}" presName="text" presStyleLbl="fgAcc0" presStyleIdx="0" presStyleCnt="2">
        <dgm:presLayoutVars>
          <dgm:chPref val="3"/>
        </dgm:presLayoutVars>
      </dgm:prSet>
      <dgm:spPr/>
    </dgm:pt>
    <dgm:pt modelId="{CC88F6FD-BE45-476F-8B30-F5B8CC650A2E}" type="pres">
      <dgm:prSet presAssocID="{02CAB2E8-BC64-48F2-B9AA-05D09188334A}" presName="hierChild2" presStyleCnt="0"/>
      <dgm:spPr/>
    </dgm:pt>
    <dgm:pt modelId="{ACD9EC49-B103-4371-B37C-738AD3EB55A1}" type="pres">
      <dgm:prSet presAssocID="{5E087C1A-9AB3-4A08-B86E-BB110CE726E7}" presName="hierRoot1" presStyleCnt="0"/>
      <dgm:spPr/>
    </dgm:pt>
    <dgm:pt modelId="{F9CC9F90-CB90-4CCE-A2C2-920D0D4B52AF}" type="pres">
      <dgm:prSet presAssocID="{5E087C1A-9AB3-4A08-B86E-BB110CE726E7}" presName="composite" presStyleCnt="0"/>
      <dgm:spPr/>
    </dgm:pt>
    <dgm:pt modelId="{1CF4DE6C-5667-476F-AE11-E673CE8051F9}" type="pres">
      <dgm:prSet presAssocID="{5E087C1A-9AB3-4A08-B86E-BB110CE726E7}" presName="background" presStyleLbl="node0" presStyleIdx="1" presStyleCnt="2"/>
      <dgm:spPr/>
    </dgm:pt>
    <dgm:pt modelId="{FB415136-ECB1-499E-B7CE-8EFFCE332242}" type="pres">
      <dgm:prSet presAssocID="{5E087C1A-9AB3-4A08-B86E-BB110CE726E7}" presName="text" presStyleLbl="fgAcc0" presStyleIdx="1" presStyleCnt="2">
        <dgm:presLayoutVars>
          <dgm:chPref val="3"/>
        </dgm:presLayoutVars>
      </dgm:prSet>
      <dgm:spPr/>
    </dgm:pt>
    <dgm:pt modelId="{CB18C539-4A23-46D0-860D-3F7C8037D0A6}" type="pres">
      <dgm:prSet presAssocID="{5E087C1A-9AB3-4A08-B86E-BB110CE726E7}" presName="hierChild2" presStyleCnt="0"/>
      <dgm:spPr/>
    </dgm:pt>
  </dgm:ptLst>
  <dgm:cxnLst>
    <dgm:cxn modelId="{8F2BE312-18DD-44AC-936E-9507DBAEF260}" type="presOf" srcId="{5E087C1A-9AB3-4A08-B86E-BB110CE726E7}" destId="{FB415136-ECB1-499E-B7CE-8EFFCE332242}" srcOrd="0" destOrd="0" presId="urn:microsoft.com/office/officeart/2005/8/layout/hierarchy1"/>
    <dgm:cxn modelId="{257B7F15-3066-466D-8C96-208A47E35039}" srcId="{F8DFCBEC-42BC-4797-BDCD-A25540EA5B65}" destId="{5E087C1A-9AB3-4A08-B86E-BB110CE726E7}" srcOrd="1" destOrd="0" parTransId="{5FA86F5B-BE37-4398-B8C3-E8699B2FAD4D}" sibTransId="{41C9F7BA-3D5E-4531-BE58-B25E574B8FAA}"/>
    <dgm:cxn modelId="{60CC1D68-84EF-49DA-BA5F-6772506D109B}" type="presOf" srcId="{F8DFCBEC-42BC-4797-BDCD-A25540EA5B65}" destId="{A2F4218A-4FFB-4BB0-90CE-34812B6FF0BE}" srcOrd="0" destOrd="0" presId="urn:microsoft.com/office/officeart/2005/8/layout/hierarchy1"/>
    <dgm:cxn modelId="{130D806C-522D-41B3-83ED-220DD553536D}" type="presOf" srcId="{02CAB2E8-BC64-48F2-B9AA-05D09188334A}" destId="{1D39404B-6021-4020-A572-B6ABCF1AB461}" srcOrd="0" destOrd="0" presId="urn:microsoft.com/office/officeart/2005/8/layout/hierarchy1"/>
    <dgm:cxn modelId="{8B705FEF-4E61-4C51-B67A-B1D4DE853EB7}" srcId="{F8DFCBEC-42BC-4797-BDCD-A25540EA5B65}" destId="{02CAB2E8-BC64-48F2-B9AA-05D09188334A}" srcOrd="0" destOrd="0" parTransId="{F54B69FC-46C3-4257-87C8-383700BFD865}" sibTransId="{B28EAB9E-3F61-49A9-8CD5-6491F0841ED7}"/>
    <dgm:cxn modelId="{4E08D7FF-B29B-413A-ADAB-CB3A429C9446}" type="presParOf" srcId="{A2F4218A-4FFB-4BB0-90CE-34812B6FF0BE}" destId="{95E1A5E4-B9C3-46F8-995D-92CF76D6E7C5}" srcOrd="0" destOrd="0" presId="urn:microsoft.com/office/officeart/2005/8/layout/hierarchy1"/>
    <dgm:cxn modelId="{D02CE19C-6F05-4327-910E-9960ED773962}" type="presParOf" srcId="{95E1A5E4-B9C3-46F8-995D-92CF76D6E7C5}" destId="{B477970C-74D2-46C6-B71E-6A86FA4A4EBD}" srcOrd="0" destOrd="0" presId="urn:microsoft.com/office/officeart/2005/8/layout/hierarchy1"/>
    <dgm:cxn modelId="{9CE144C9-F973-4244-9FA7-F8E89EFAA4F2}" type="presParOf" srcId="{B477970C-74D2-46C6-B71E-6A86FA4A4EBD}" destId="{A15B64E6-BB8F-45BE-8470-699966543F8C}" srcOrd="0" destOrd="0" presId="urn:microsoft.com/office/officeart/2005/8/layout/hierarchy1"/>
    <dgm:cxn modelId="{5D2A5930-EE14-44E7-9C65-31386BDD2A1F}" type="presParOf" srcId="{B477970C-74D2-46C6-B71E-6A86FA4A4EBD}" destId="{1D39404B-6021-4020-A572-B6ABCF1AB461}" srcOrd="1" destOrd="0" presId="urn:microsoft.com/office/officeart/2005/8/layout/hierarchy1"/>
    <dgm:cxn modelId="{0F1B19C1-BF9A-44B3-A15C-56A6A9D00A4E}" type="presParOf" srcId="{95E1A5E4-B9C3-46F8-995D-92CF76D6E7C5}" destId="{CC88F6FD-BE45-476F-8B30-F5B8CC650A2E}" srcOrd="1" destOrd="0" presId="urn:microsoft.com/office/officeart/2005/8/layout/hierarchy1"/>
    <dgm:cxn modelId="{5F2E9E3C-7205-40A3-8639-9EF3F74E697A}" type="presParOf" srcId="{A2F4218A-4FFB-4BB0-90CE-34812B6FF0BE}" destId="{ACD9EC49-B103-4371-B37C-738AD3EB55A1}" srcOrd="1" destOrd="0" presId="urn:microsoft.com/office/officeart/2005/8/layout/hierarchy1"/>
    <dgm:cxn modelId="{81FE3CE3-FED1-4EF1-AFB5-1329EEAB31CE}" type="presParOf" srcId="{ACD9EC49-B103-4371-B37C-738AD3EB55A1}" destId="{F9CC9F90-CB90-4CCE-A2C2-920D0D4B52AF}" srcOrd="0" destOrd="0" presId="urn:microsoft.com/office/officeart/2005/8/layout/hierarchy1"/>
    <dgm:cxn modelId="{A7FBE985-8A2C-499E-AD2D-EE4881534ED4}" type="presParOf" srcId="{F9CC9F90-CB90-4CCE-A2C2-920D0D4B52AF}" destId="{1CF4DE6C-5667-476F-AE11-E673CE8051F9}" srcOrd="0" destOrd="0" presId="urn:microsoft.com/office/officeart/2005/8/layout/hierarchy1"/>
    <dgm:cxn modelId="{DAD3D9FB-1692-47F8-A670-E5F2B04DA042}" type="presParOf" srcId="{F9CC9F90-CB90-4CCE-A2C2-920D0D4B52AF}" destId="{FB415136-ECB1-499E-B7CE-8EFFCE332242}" srcOrd="1" destOrd="0" presId="urn:microsoft.com/office/officeart/2005/8/layout/hierarchy1"/>
    <dgm:cxn modelId="{8653527B-4EB5-436E-AAC8-15474199118A}" type="presParOf" srcId="{ACD9EC49-B103-4371-B37C-738AD3EB55A1}" destId="{CB18C539-4A23-46D0-860D-3F7C8037D0A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922D0ED-7684-4559-B683-57A0FA72690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F9D6314-F5CF-44D1-A53B-45270F7F99A3}">
      <dgm:prSet/>
      <dgm:spPr/>
      <dgm:t>
        <a:bodyPr/>
        <a:lstStyle/>
        <a:p>
          <a:r>
            <a:rPr lang="en-US" b="0" i="0"/>
            <a:t>MySQLi (object-oriented)</a:t>
          </a:r>
          <a:endParaRPr lang="en-US"/>
        </a:p>
      </dgm:t>
    </dgm:pt>
    <dgm:pt modelId="{04179F39-D6F9-47DC-B025-1050F3D8B488}" type="parTrans" cxnId="{2F827531-9E32-4B4E-B78A-609953F5FAC5}">
      <dgm:prSet/>
      <dgm:spPr/>
      <dgm:t>
        <a:bodyPr/>
        <a:lstStyle/>
        <a:p>
          <a:endParaRPr lang="en-US"/>
        </a:p>
      </dgm:t>
    </dgm:pt>
    <dgm:pt modelId="{3F1230B2-4317-46B9-BC32-E04590AD6D27}" type="sibTrans" cxnId="{2F827531-9E32-4B4E-B78A-609953F5FAC5}">
      <dgm:prSet/>
      <dgm:spPr/>
      <dgm:t>
        <a:bodyPr/>
        <a:lstStyle/>
        <a:p>
          <a:endParaRPr lang="en-US"/>
        </a:p>
      </dgm:t>
    </dgm:pt>
    <dgm:pt modelId="{80FA6437-6C7D-44C8-BEC6-254D71C4EE7E}">
      <dgm:prSet/>
      <dgm:spPr/>
      <dgm:t>
        <a:bodyPr/>
        <a:lstStyle/>
        <a:p>
          <a:r>
            <a:rPr lang="en-US" b="0" i="0"/>
            <a:t>MySQLi (procedural)</a:t>
          </a:r>
          <a:endParaRPr lang="en-US"/>
        </a:p>
      </dgm:t>
    </dgm:pt>
    <dgm:pt modelId="{C8B56E61-2187-40BF-8BE0-E7BE16FE7703}" type="parTrans" cxnId="{304CDFE8-EDF4-4B0D-AACA-C2FAFD3298F7}">
      <dgm:prSet/>
      <dgm:spPr/>
      <dgm:t>
        <a:bodyPr/>
        <a:lstStyle/>
        <a:p>
          <a:endParaRPr lang="en-US"/>
        </a:p>
      </dgm:t>
    </dgm:pt>
    <dgm:pt modelId="{E2CAF1CE-EBA2-4766-88E5-382449314C09}" type="sibTrans" cxnId="{304CDFE8-EDF4-4B0D-AACA-C2FAFD3298F7}">
      <dgm:prSet/>
      <dgm:spPr/>
      <dgm:t>
        <a:bodyPr/>
        <a:lstStyle/>
        <a:p>
          <a:endParaRPr lang="en-US"/>
        </a:p>
      </dgm:t>
    </dgm:pt>
    <dgm:pt modelId="{B38ED0E1-5DD9-448E-A6F3-9EDB967303A0}">
      <dgm:prSet/>
      <dgm:spPr/>
      <dgm:t>
        <a:bodyPr/>
        <a:lstStyle/>
        <a:p>
          <a:r>
            <a:rPr lang="en-US" b="0" i="0"/>
            <a:t>PDO</a:t>
          </a:r>
          <a:endParaRPr lang="en-US"/>
        </a:p>
      </dgm:t>
    </dgm:pt>
    <dgm:pt modelId="{209125CF-109F-438F-80D6-AC6FA0F3AAC6}" type="parTrans" cxnId="{77053DF1-3B36-4B00-B965-D1F1A50E92E9}">
      <dgm:prSet/>
      <dgm:spPr/>
      <dgm:t>
        <a:bodyPr/>
        <a:lstStyle/>
        <a:p>
          <a:endParaRPr lang="en-US"/>
        </a:p>
      </dgm:t>
    </dgm:pt>
    <dgm:pt modelId="{4AB8FE6E-E01D-475E-A0AD-752C1E1EDE2A}" type="sibTrans" cxnId="{77053DF1-3B36-4B00-B965-D1F1A50E92E9}">
      <dgm:prSet/>
      <dgm:spPr/>
      <dgm:t>
        <a:bodyPr/>
        <a:lstStyle/>
        <a:p>
          <a:endParaRPr lang="en-US"/>
        </a:p>
      </dgm:t>
    </dgm:pt>
    <dgm:pt modelId="{5D2FE097-6B23-4FEB-880D-5E004F2C40A1}" type="pres">
      <dgm:prSet presAssocID="{D922D0ED-7684-4559-B683-57A0FA72690E}" presName="linear" presStyleCnt="0">
        <dgm:presLayoutVars>
          <dgm:animLvl val="lvl"/>
          <dgm:resizeHandles val="exact"/>
        </dgm:presLayoutVars>
      </dgm:prSet>
      <dgm:spPr/>
    </dgm:pt>
    <dgm:pt modelId="{2D3E49B5-002E-46CB-A5BE-09025D56F653}" type="pres">
      <dgm:prSet presAssocID="{6F9D6314-F5CF-44D1-A53B-45270F7F99A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6E8A981-8A78-470F-B365-8CF77DF918F8}" type="pres">
      <dgm:prSet presAssocID="{3F1230B2-4317-46B9-BC32-E04590AD6D27}" presName="spacer" presStyleCnt="0"/>
      <dgm:spPr/>
    </dgm:pt>
    <dgm:pt modelId="{50B4D624-148D-43DA-88ED-2C1F5E0E566C}" type="pres">
      <dgm:prSet presAssocID="{80FA6437-6C7D-44C8-BEC6-254D71C4EE7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9402D17-2B76-4C38-8DD9-FE6CD51FB15B}" type="pres">
      <dgm:prSet presAssocID="{E2CAF1CE-EBA2-4766-88E5-382449314C09}" presName="spacer" presStyleCnt="0"/>
      <dgm:spPr/>
    </dgm:pt>
    <dgm:pt modelId="{15505CD3-9732-4BF0-8EEF-4F477A993683}" type="pres">
      <dgm:prSet presAssocID="{B38ED0E1-5DD9-448E-A6F3-9EDB967303A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C7B1427-D362-4F37-BCDD-91C9B5114A32}" type="presOf" srcId="{D922D0ED-7684-4559-B683-57A0FA72690E}" destId="{5D2FE097-6B23-4FEB-880D-5E004F2C40A1}" srcOrd="0" destOrd="0" presId="urn:microsoft.com/office/officeart/2005/8/layout/vList2"/>
    <dgm:cxn modelId="{2F827531-9E32-4B4E-B78A-609953F5FAC5}" srcId="{D922D0ED-7684-4559-B683-57A0FA72690E}" destId="{6F9D6314-F5CF-44D1-A53B-45270F7F99A3}" srcOrd="0" destOrd="0" parTransId="{04179F39-D6F9-47DC-B025-1050F3D8B488}" sibTransId="{3F1230B2-4317-46B9-BC32-E04590AD6D27}"/>
    <dgm:cxn modelId="{48337F3D-35A9-4BD5-AC0D-D48872913CA5}" type="presOf" srcId="{6F9D6314-F5CF-44D1-A53B-45270F7F99A3}" destId="{2D3E49B5-002E-46CB-A5BE-09025D56F653}" srcOrd="0" destOrd="0" presId="urn:microsoft.com/office/officeart/2005/8/layout/vList2"/>
    <dgm:cxn modelId="{1E4C4678-1E68-473B-9AC5-D9E597404DAC}" type="presOf" srcId="{80FA6437-6C7D-44C8-BEC6-254D71C4EE7E}" destId="{50B4D624-148D-43DA-88ED-2C1F5E0E566C}" srcOrd="0" destOrd="0" presId="urn:microsoft.com/office/officeart/2005/8/layout/vList2"/>
    <dgm:cxn modelId="{22F5FA80-818E-458C-812D-D7986441AAD7}" type="presOf" srcId="{B38ED0E1-5DD9-448E-A6F3-9EDB967303A0}" destId="{15505CD3-9732-4BF0-8EEF-4F477A993683}" srcOrd="0" destOrd="0" presId="urn:microsoft.com/office/officeart/2005/8/layout/vList2"/>
    <dgm:cxn modelId="{304CDFE8-EDF4-4B0D-AACA-C2FAFD3298F7}" srcId="{D922D0ED-7684-4559-B683-57A0FA72690E}" destId="{80FA6437-6C7D-44C8-BEC6-254D71C4EE7E}" srcOrd="1" destOrd="0" parTransId="{C8B56E61-2187-40BF-8BE0-E7BE16FE7703}" sibTransId="{E2CAF1CE-EBA2-4766-88E5-382449314C09}"/>
    <dgm:cxn modelId="{77053DF1-3B36-4B00-B965-D1F1A50E92E9}" srcId="{D922D0ED-7684-4559-B683-57A0FA72690E}" destId="{B38ED0E1-5DD9-448E-A6F3-9EDB967303A0}" srcOrd="2" destOrd="0" parTransId="{209125CF-109F-438F-80D6-AC6FA0F3AAC6}" sibTransId="{4AB8FE6E-E01D-475E-A0AD-752C1E1EDE2A}"/>
    <dgm:cxn modelId="{888E0BB0-E658-4D1E-ACFE-F51F46CC5069}" type="presParOf" srcId="{5D2FE097-6B23-4FEB-880D-5E004F2C40A1}" destId="{2D3E49B5-002E-46CB-A5BE-09025D56F653}" srcOrd="0" destOrd="0" presId="urn:microsoft.com/office/officeart/2005/8/layout/vList2"/>
    <dgm:cxn modelId="{BEBD8F0C-033F-450C-8BD0-DAB96921F19A}" type="presParOf" srcId="{5D2FE097-6B23-4FEB-880D-5E004F2C40A1}" destId="{06E8A981-8A78-470F-B365-8CF77DF918F8}" srcOrd="1" destOrd="0" presId="urn:microsoft.com/office/officeart/2005/8/layout/vList2"/>
    <dgm:cxn modelId="{1DC4A4A6-B181-4E8B-BD3C-96A7552A6F16}" type="presParOf" srcId="{5D2FE097-6B23-4FEB-880D-5E004F2C40A1}" destId="{50B4D624-148D-43DA-88ED-2C1F5E0E566C}" srcOrd="2" destOrd="0" presId="urn:microsoft.com/office/officeart/2005/8/layout/vList2"/>
    <dgm:cxn modelId="{27EA4B57-1CFD-42BA-A6FC-627DD514F3EE}" type="presParOf" srcId="{5D2FE097-6B23-4FEB-880D-5E004F2C40A1}" destId="{69402D17-2B76-4C38-8DD9-FE6CD51FB15B}" srcOrd="3" destOrd="0" presId="urn:microsoft.com/office/officeart/2005/8/layout/vList2"/>
    <dgm:cxn modelId="{42B416E5-ED87-4BDC-A108-A18D2933930B}" type="presParOf" srcId="{5D2FE097-6B23-4FEB-880D-5E004F2C40A1}" destId="{15505CD3-9732-4BF0-8EEF-4F477A99368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D6F2A4F-9539-4F35-AF3B-5C22181DFC52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F71DBB5-07D9-43BF-A9E8-753C895DBBD2}">
      <dgm:prSet/>
      <dgm:spPr/>
      <dgm:t>
        <a:bodyPr/>
        <a:lstStyle/>
        <a:p>
          <a:r>
            <a:rPr lang="en-US" i="0" baseline="0"/>
            <a:t>preg_match()</a:t>
          </a:r>
          <a:endParaRPr lang="en-US"/>
        </a:p>
      </dgm:t>
    </dgm:pt>
    <dgm:pt modelId="{B44C3B41-6364-4CE7-A32D-610E33A3806A}" type="parTrans" cxnId="{EC1DCAD4-FEBD-49B6-AD1D-BA629A7D53DC}">
      <dgm:prSet/>
      <dgm:spPr/>
      <dgm:t>
        <a:bodyPr/>
        <a:lstStyle/>
        <a:p>
          <a:endParaRPr lang="en-US"/>
        </a:p>
      </dgm:t>
    </dgm:pt>
    <dgm:pt modelId="{4E42D481-BCBF-4F02-8320-4463D5224581}" type="sibTrans" cxnId="{EC1DCAD4-FEBD-49B6-AD1D-BA629A7D53DC}">
      <dgm:prSet/>
      <dgm:spPr/>
      <dgm:t>
        <a:bodyPr/>
        <a:lstStyle/>
        <a:p>
          <a:endParaRPr lang="en-US"/>
        </a:p>
      </dgm:t>
    </dgm:pt>
    <dgm:pt modelId="{0EF12FFE-273E-41E9-845B-BBDAB038B445}">
      <dgm:prSet/>
      <dgm:spPr/>
      <dgm:t>
        <a:bodyPr/>
        <a:lstStyle/>
        <a:p>
          <a:r>
            <a:rPr lang="en-US" i="0" baseline="0"/>
            <a:t>preg_replace(),</a:t>
          </a:r>
          <a:endParaRPr lang="en-US"/>
        </a:p>
      </dgm:t>
    </dgm:pt>
    <dgm:pt modelId="{7A085E63-FF78-4424-B181-8E8883C6664D}" type="parTrans" cxnId="{EDD78802-06AC-4EF9-8AE4-AB3448D1DC24}">
      <dgm:prSet/>
      <dgm:spPr/>
      <dgm:t>
        <a:bodyPr/>
        <a:lstStyle/>
        <a:p>
          <a:endParaRPr lang="en-US"/>
        </a:p>
      </dgm:t>
    </dgm:pt>
    <dgm:pt modelId="{A4CCAE31-C733-4F73-8DD0-56841F324ABE}" type="sibTrans" cxnId="{EDD78802-06AC-4EF9-8AE4-AB3448D1DC24}">
      <dgm:prSet/>
      <dgm:spPr/>
      <dgm:t>
        <a:bodyPr/>
        <a:lstStyle/>
        <a:p>
          <a:endParaRPr lang="en-US"/>
        </a:p>
      </dgm:t>
    </dgm:pt>
    <dgm:pt modelId="{CF76F07D-C634-4798-8F8F-238533A09552}">
      <dgm:prSet/>
      <dgm:spPr/>
      <dgm:t>
        <a:bodyPr/>
        <a:lstStyle/>
        <a:p>
          <a:r>
            <a:rPr lang="en-US" i="0" baseline="0"/>
            <a:t>preg_split() </a:t>
          </a:r>
          <a:endParaRPr lang="en-US"/>
        </a:p>
      </dgm:t>
    </dgm:pt>
    <dgm:pt modelId="{06B34AE4-8960-4E6A-8B20-611ED2E911C8}" type="parTrans" cxnId="{0B5ABDB6-B3C1-44FC-95D5-21FC7EE15D8B}">
      <dgm:prSet/>
      <dgm:spPr/>
      <dgm:t>
        <a:bodyPr/>
        <a:lstStyle/>
        <a:p>
          <a:endParaRPr lang="en-US"/>
        </a:p>
      </dgm:t>
    </dgm:pt>
    <dgm:pt modelId="{628D1C88-9C13-4FB9-92FD-D4C198BBA9A8}" type="sibTrans" cxnId="{0B5ABDB6-B3C1-44FC-95D5-21FC7EE15D8B}">
      <dgm:prSet/>
      <dgm:spPr/>
      <dgm:t>
        <a:bodyPr/>
        <a:lstStyle/>
        <a:p>
          <a:endParaRPr lang="en-US"/>
        </a:p>
      </dgm:t>
    </dgm:pt>
    <dgm:pt modelId="{ED0011CE-B8F3-4B3D-8E8C-F27F80EA27F3}" type="pres">
      <dgm:prSet presAssocID="{9D6F2A4F-9539-4F35-AF3B-5C22181DFC52}" presName="Name0" presStyleCnt="0">
        <dgm:presLayoutVars>
          <dgm:dir/>
          <dgm:animLvl val="lvl"/>
          <dgm:resizeHandles val="exact"/>
        </dgm:presLayoutVars>
      </dgm:prSet>
      <dgm:spPr/>
    </dgm:pt>
    <dgm:pt modelId="{5F90C130-9DC3-4F5F-AE62-92C9E7C6CDB9}" type="pres">
      <dgm:prSet presAssocID="{1F71DBB5-07D9-43BF-A9E8-753C895DBBD2}" presName="linNode" presStyleCnt="0"/>
      <dgm:spPr/>
    </dgm:pt>
    <dgm:pt modelId="{AB685399-26A8-41B9-ABBF-BC5C47B9086A}" type="pres">
      <dgm:prSet presAssocID="{1F71DBB5-07D9-43BF-A9E8-753C895DBBD2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7A1FAE38-2418-48DF-9315-9B2AC600B3A8}" type="pres">
      <dgm:prSet presAssocID="{4E42D481-BCBF-4F02-8320-4463D5224581}" presName="sp" presStyleCnt="0"/>
      <dgm:spPr/>
    </dgm:pt>
    <dgm:pt modelId="{B9E4F5D8-7910-406A-876E-75E1C955C9F2}" type="pres">
      <dgm:prSet presAssocID="{0EF12FFE-273E-41E9-845B-BBDAB038B445}" presName="linNode" presStyleCnt="0"/>
      <dgm:spPr/>
    </dgm:pt>
    <dgm:pt modelId="{615D6D30-81CC-41F5-987A-D080F1F5AB52}" type="pres">
      <dgm:prSet presAssocID="{0EF12FFE-273E-41E9-845B-BBDAB038B445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907A920C-C6B3-4FDF-A0C8-03AC908AECA1}" type="pres">
      <dgm:prSet presAssocID="{A4CCAE31-C733-4F73-8DD0-56841F324ABE}" presName="sp" presStyleCnt="0"/>
      <dgm:spPr/>
    </dgm:pt>
    <dgm:pt modelId="{D75DCD0D-F8F5-43E3-B58B-F6F8A1171B64}" type="pres">
      <dgm:prSet presAssocID="{CF76F07D-C634-4798-8F8F-238533A09552}" presName="linNode" presStyleCnt="0"/>
      <dgm:spPr/>
    </dgm:pt>
    <dgm:pt modelId="{0FBCE8F8-8D61-4CC5-B4DD-7C823B1343AE}" type="pres">
      <dgm:prSet presAssocID="{CF76F07D-C634-4798-8F8F-238533A09552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EDD78802-06AC-4EF9-8AE4-AB3448D1DC24}" srcId="{9D6F2A4F-9539-4F35-AF3B-5C22181DFC52}" destId="{0EF12FFE-273E-41E9-845B-BBDAB038B445}" srcOrd="1" destOrd="0" parTransId="{7A085E63-FF78-4424-B181-8E8883C6664D}" sibTransId="{A4CCAE31-C733-4F73-8DD0-56841F324ABE}"/>
    <dgm:cxn modelId="{C078CF6C-3690-44F8-A124-7B132D23C074}" type="presOf" srcId="{9D6F2A4F-9539-4F35-AF3B-5C22181DFC52}" destId="{ED0011CE-B8F3-4B3D-8E8C-F27F80EA27F3}" srcOrd="0" destOrd="0" presId="urn:microsoft.com/office/officeart/2005/8/layout/vList5"/>
    <dgm:cxn modelId="{7365E075-A86D-40C7-9E1B-09CC31885EA2}" type="presOf" srcId="{1F71DBB5-07D9-43BF-A9E8-753C895DBBD2}" destId="{AB685399-26A8-41B9-ABBF-BC5C47B9086A}" srcOrd="0" destOrd="0" presId="urn:microsoft.com/office/officeart/2005/8/layout/vList5"/>
    <dgm:cxn modelId="{016A7076-56B3-4FAE-9082-E7A1EC3A7032}" type="presOf" srcId="{0EF12FFE-273E-41E9-845B-BBDAB038B445}" destId="{615D6D30-81CC-41F5-987A-D080F1F5AB52}" srcOrd="0" destOrd="0" presId="urn:microsoft.com/office/officeart/2005/8/layout/vList5"/>
    <dgm:cxn modelId="{47DE72A1-89E6-4D19-A0F1-CB40C9CFF96E}" type="presOf" srcId="{CF76F07D-C634-4798-8F8F-238533A09552}" destId="{0FBCE8F8-8D61-4CC5-B4DD-7C823B1343AE}" srcOrd="0" destOrd="0" presId="urn:microsoft.com/office/officeart/2005/8/layout/vList5"/>
    <dgm:cxn modelId="{0B5ABDB6-B3C1-44FC-95D5-21FC7EE15D8B}" srcId="{9D6F2A4F-9539-4F35-AF3B-5C22181DFC52}" destId="{CF76F07D-C634-4798-8F8F-238533A09552}" srcOrd="2" destOrd="0" parTransId="{06B34AE4-8960-4E6A-8B20-611ED2E911C8}" sibTransId="{628D1C88-9C13-4FB9-92FD-D4C198BBA9A8}"/>
    <dgm:cxn modelId="{EC1DCAD4-FEBD-49B6-AD1D-BA629A7D53DC}" srcId="{9D6F2A4F-9539-4F35-AF3B-5C22181DFC52}" destId="{1F71DBB5-07D9-43BF-A9E8-753C895DBBD2}" srcOrd="0" destOrd="0" parTransId="{B44C3B41-6364-4CE7-A32D-610E33A3806A}" sibTransId="{4E42D481-BCBF-4F02-8320-4463D5224581}"/>
    <dgm:cxn modelId="{D31A837C-9B9A-4B37-9797-8A3FFC0A9FF0}" type="presParOf" srcId="{ED0011CE-B8F3-4B3D-8E8C-F27F80EA27F3}" destId="{5F90C130-9DC3-4F5F-AE62-92C9E7C6CDB9}" srcOrd="0" destOrd="0" presId="urn:microsoft.com/office/officeart/2005/8/layout/vList5"/>
    <dgm:cxn modelId="{88215CC6-429E-45C4-940F-C5E6EDFA7BD8}" type="presParOf" srcId="{5F90C130-9DC3-4F5F-AE62-92C9E7C6CDB9}" destId="{AB685399-26A8-41B9-ABBF-BC5C47B9086A}" srcOrd="0" destOrd="0" presId="urn:microsoft.com/office/officeart/2005/8/layout/vList5"/>
    <dgm:cxn modelId="{00610BAE-B22E-4EC2-A9F7-13D2D43A1694}" type="presParOf" srcId="{ED0011CE-B8F3-4B3D-8E8C-F27F80EA27F3}" destId="{7A1FAE38-2418-48DF-9315-9B2AC600B3A8}" srcOrd="1" destOrd="0" presId="urn:microsoft.com/office/officeart/2005/8/layout/vList5"/>
    <dgm:cxn modelId="{AA433349-A731-494B-824B-F66DD9D09777}" type="presParOf" srcId="{ED0011CE-B8F3-4B3D-8E8C-F27F80EA27F3}" destId="{B9E4F5D8-7910-406A-876E-75E1C955C9F2}" srcOrd="2" destOrd="0" presId="urn:microsoft.com/office/officeart/2005/8/layout/vList5"/>
    <dgm:cxn modelId="{CB6DF94B-0C93-4415-A887-C6248797B388}" type="presParOf" srcId="{B9E4F5D8-7910-406A-876E-75E1C955C9F2}" destId="{615D6D30-81CC-41F5-987A-D080F1F5AB52}" srcOrd="0" destOrd="0" presId="urn:microsoft.com/office/officeart/2005/8/layout/vList5"/>
    <dgm:cxn modelId="{A769151E-E755-40DE-BC39-D12CD878B27B}" type="presParOf" srcId="{ED0011CE-B8F3-4B3D-8E8C-F27F80EA27F3}" destId="{907A920C-C6B3-4FDF-A0C8-03AC908AECA1}" srcOrd="3" destOrd="0" presId="urn:microsoft.com/office/officeart/2005/8/layout/vList5"/>
    <dgm:cxn modelId="{611FEDE4-85BC-49A3-8A34-9A8F5A674D6B}" type="presParOf" srcId="{ED0011CE-B8F3-4B3D-8E8C-F27F80EA27F3}" destId="{D75DCD0D-F8F5-43E3-B58B-F6F8A1171B64}" srcOrd="4" destOrd="0" presId="urn:microsoft.com/office/officeart/2005/8/layout/vList5"/>
    <dgm:cxn modelId="{00370B5F-BA6D-401C-9B1F-27BB01C1BDE5}" type="presParOf" srcId="{D75DCD0D-F8F5-43E3-B58B-F6F8A1171B64}" destId="{0FBCE8F8-8D61-4CC5-B4DD-7C823B1343AE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F61C45-CBAD-4E26-AD4B-3479F639FCB9}">
      <dsp:nvSpPr>
        <dsp:cNvPr id="0" name=""/>
        <dsp:cNvSpPr/>
      </dsp:nvSpPr>
      <dsp:spPr>
        <a:xfrm>
          <a:off x="504309" y="66927"/>
          <a:ext cx="824134" cy="82413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67E72F-B13C-4D2B-ABB9-AEB03CFB227B}">
      <dsp:nvSpPr>
        <dsp:cNvPr id="0" name=""/>
        <dsp:cNvSpPr/>
      </dsp:nvSpPr>
      <dsp:spPr>
        <a:xfrm>
          <a:off x="677378" y="239995"/>
          <a:ext cx="477998" cy="47799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09415-7DC9-403A-8728-41A6D8FC8FF1}">
      <dsp:nvSpPr>
        <dsp:cNvPr id="0" name=""/>
        <dsp:cNvSpPr/>
      </dsp:nvSpPr>
      <dsp:spPr>
        <a:xfrm>
          <a:off x="1505044" y="66927"/>
          <a:ext cx="1942602" cy="824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$_SERVER </a:t>
          </a:r>
        </a:p>
      </dsp:txBody>
      <dsp:txXfrm>
        <a:off x="1505044" y="66927"/>
        <a:ext cx="1942602" cy="824134"/>
      </dsp:txXfrm>
    </dsp:sp>
    <dsp:sp modelId="{E956571E-50A9-4E1E-9093-609C803CB4CF}">
      <dsp:nvSpPr>
        <dsp:cNvPr id="0" name=""/>
        <dsp:cNvSpPr/>
      </dsp:nvSpPr>
      <dsp:spPr>
        <a:xfrm>
          <a:off x="3786131" y="66927"/>
          <a:ext cx="824134" cy="82413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EDDE6F-DFBF-4E2C-9C65-CDECBDFDCA51}">
      <dsp:nvSpPr>
        <dsp:cNvPr id="0" name=""/>
        <dsp:cNvSpPr/>
      </dsp:nvSpPr>
      <dsp:spPr>
        <a:xfrm>
          <a:off x="3959199" y="239995"/>
          <a:ext cx="477998" cy="47799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7F9884-3F6F-441B-B809-E8F4EA579832}">
      <dsp:nvSpPr>
        <dsp:cNvPr id="0" name=""/>
        <dsp:cNvSpPr/>
      </dsp:nvSpPr>
      <dsp:spPr>
        <a:xfrm>
          <a:off x="4786866" y="66927"/>
          <a:ext cx="1942602" cy="824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$_GET </a:t>
          </a:r>
        </a:p>
      </dsp:txBody>
      <dsp:txXfrm>
        <a:off x="4786866" y="66927"/>
        <a:ext cx="1942602" cy="824134"/>
      </dsp:txXfrm>
    </dsp:sp>
    <dsp:sp modelId="{B43DE656-D619-4EB4-BF0E-215A0798B608}">
      <dsp:nvSpPr>
        <dsp:cNvPr id="0" name=""/>
        <dsp:cNvSpPr/>
      </dsp:nvSpPr>
      <dsp:spPr>
        <a:xfrm>
          <a:off x="7067952" y="66927"/>
          <a:ext cx="824134" cy="82413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4C03C1-C8DF-429F-9B4C-93213EFB118F}">
      <dsp:nvSpPr>
        <dsp:cNvPr id="0" name=""/>
        <dsp:cNvSpPr/>
      </dsp:nvSpPr>
      <dsp:spPr>
        <a:xfrm>
          <a:off x="7241020" y="239995"/>
          <a:ext cx="477998" cy="47799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281508-D8E1-448A-9941-0F183CFEFDE9}">
      <dsp:nvSpPr>
        <dsp:cNvPr id="0" name=""/>
        <dsp:cNvSpPr/>
      </dsp:nvSpPr>
      <dsp:spPr>
        <a:xfrm>
          <a:off x="8068687" y="66927"/>
          <a:ext cx="1942602" cy="824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$_POST </a:t>
          </a:r>
        </a:p>
      </dsp:txBody>
      <dsp:txXfrm>
        <a:off x="8068687" y="66927"/>
        <a:ext cx="1942602" cy="824134"/>
      </dsp:txXfrm>
    </dsp:sp>
    <dsp:sp modelId="{9DD3EC00-B64D-4632-8963-BE353E0E1696}">
      <dsp:nvSpPr>
        <dsp:cNvPr id="0" name=""/>
        <dsp:cNvSpPr/>
      </dsp:nvSpPr>
      <dsp:spPr>
        <a:xfrm>
          <a:off x="504309" y="1562370"/>
          <a:ext cx="824134" cy="82413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2EF287-1FA8-4955-ACE6-3860E281C1EB}">
      <dsp:nvSpPr>
        <dsp:cNvPr id="0" name=""/>
        <dsp:cNvSpPr/>
      </dsp:nvSpPr>
      <dsp:spPr>
        <a:xfrm>
          <a:off x="677378" y="1735438"/>
          <a:ext cx="477998" cy="47799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79F7D8-CDF3-45CF-BAAB-50B1CCCB4E8C}">
      <dsp:nvSpPr>
        <dsp:cNvPr id="0" name=""/>
        <dsp:cNvSpPr/>
      </dsp:nvSpPr>
      <dsp:spPr>
        <a:xfrm>
          <a:off x="1505044" y="1562370"/>
          <a:ext cx="1942602" cy="824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$_SESSION</a:t>
          </a:r>
        </a:p>
      </dsp:txBody>
      <dsp:txXfrm>
        <a:off x="1505044" y="1562370"/>
        <a:ext cx="1942602" cy="824134"/>
      </dsp:txXfrm>
    </dsp:sp>
    <dsp:sp modelId="{5BA0F057-B259-4083-BA6F-3D1BD8A6549D}">
      <dsp:nvSpPr>
        <dsp:cNvPr id="0" name=""/>
        <dsp:cNvSpPr/>
      </dsp:nvSpPr>
      <dsp:spPr>
        <a:xfrm>
          <a:off x="3786131" y="1562370"/>
          <a:ext cx="824134" cy="82413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DD25A8-9EB9-4AA1-8BD3-9C6096B7BC36}">
      <dsp:nvSpPr>
        <dsp:cNvPr id="0" name=""/>
        <dsp:cNvSpPr/>
      </dsp:nvSpPr>
      <dsp:spPr>
        <a:xfrm>
          <a:off x="3959199" y="1735438"/>
          <a:ext cx="477998" cy="47799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FE1746-608F-4171-9781-0CD12ABF039C}">
      <dsp:nvSpPr>
        <dsp:cNvPr id="0" name=""/>
        <dsp:cNvSpPr/>
      </dsp:nvSpPr>
      <dsp:spPr>
        <a:xfrm>
          <a:off x="4786866" y="1562370"/>
          <a:ext cx="1942602" cy="824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$_COOKIE </a:t>
          </a:r>
        </a:p>
      </dsp:txBody>
      <dsp:txXfrm>
        <a:off x="4786866" y="1562370"/>
        <a:ext cx="1942602" cy="824134"/>
      </dsp:txXfrm>
    </dsp:sp>
    <dsp:sp modelId="{8419A969-B687-4012-8A0B-F6FE548E0188}">
      <dsp:nvSpPr>
        <dsp:cNvPr id="0" name=""/>
        <dsp:cNvSpPr/>
      </dsp:nvSpPr>
      <dsp:spPr>
        <a:xfrm>
          <a:off x="7067952" y="1562370"/>
          <a:ext cx="824134" cy="82413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19F195-777A-4C9F-85CF-8EB4711C5ACA}">
      <dsp:nvSpPr>
        <dsp:cNvPr id="0" name=""/>
        <dsp:cNvSpPr/>
      </dsp:nvSpPr>
      <dsp:spPr>
        <a:xfrm>
          <a:off x="7241020" y="1735438"/>
          <a:ext cx="477998" cy="47799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7323C9-E2C0-465B-B1C5-0321D87B59C1}">
      <dsp:nvSpPr>
        <dsp:cNvPr id="0" name=""/>
        <dsp:cNvSpPr/>
      </dsp:nvSpPr>
      <dsp:spPr>
        <a:xfrm>
          <a:off x="8068687" y="1562370"/>
          <a:ext cx="1942602" cy="824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$_FILES</a:t>
          </a:r>
        </a:p>
      </dsp:txBody>
      <dsp:txXfrm>
        <a:off x="8068687" y="1562370"/>
        <a:ext cx="1942602" cy="824134"/>
      </dsp:txXfrm>
    </dsp:sp>
    <dsp:sp modelId="{5CB5FCF8-BB05-4095-BEB9-DD18F6A56D5B}">
      <dsp:nvSpPr>
        <dsp:cNvPr id="0" name=""/>
        <dsp:cNvSpPr/>
      </dsp:nvSpPr>
      <dsp:spPr>
        <a:xfrm>
          <a:off x="504309" y="3057814"/>
          <a:ext cx="824134" cy="82413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EAD447-2E17-43B5-BF70-85D1DD77422B}">
      <dsp:nvSpPr>
        <dsp:cNvPr id="0" name=""/>
        <dsp:cNvSpPr/>
      </dsp:nvSpPr>
      <dsp:spPr>
        <a:xfrm>
          <a:off x="677378" y="3230882"/>
          <a:ext cx="477998" cy="477998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DCAFEC-9789-4E99-9D26-0C0D7DA94102}">
      <dsp:nvSpPr>
        <dsp:cNvPr id="0" name=""/>
        <dsp:cNvSpPr/>
      </dsp:nvSpPr>
      <dsp:spPr>
        <a:xfrm>
          <a:off x="1505044" y="3057814"/>
          <a:ext cx="1942602" cy="824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$_ENV </a:t>
          </a:r>
        </a:p>
      </dsp:txBody>
      <dsp:txXfrm>
        <a:off x="1505044" y="3057814"/>
        <a:ext cx="1942602" cy="8241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3C054E-A811-4BDD-92E7-6221C8395EDA}">
      <dsp:nvSpPr>
        <dsp:cNvPr id="0" name=""/>
        <dsp:cNvSpPr/>
      </dsp:nvSpPr>
      <dsp:spPr>
        <a:xfrm>
          <a:off x="3080" y="385801"/>
          <a:ext cx="2444055" cy="14664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$_SERVER['DOCUMENT_ROOT']: The root directory of the current web application.</a:t>
          </a:r>
        </a:p>
      </dsp:txBody>
      <dsp:txXfrm>
        <a:off x="3080" y="385801"/>
        <a:ext cx="2444055" cy="1466433"/>
      </dsp:txXfrm>
    </dsp:sp>
    <dsp:sp modelId="{23DC232A-8879-496C-B7E2-41156E5C9E0B}">
      <dsp:nvSpPr>
        <dsp:cNvPr id="0" name=""/>
        <dsp:cNvSpPr/>
      </dsp:nvSpPr>
      <dsp:spPr>
        <a:xfrm>
          <a:off x="2691541" y="385801"/>
          <a:ext cx="2444055" cy="14664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$_SERVER['HTTP_HOST']: The host name of the current request.</a:t>
          </a:r>
        </a:p>
      </dsp:txBody>
      <dsp:txXfrm>
        <a:off x="2691541" y="385801"/>
        <a:ext cx="2444055" cy="1466433"/>
      </dsp:txXfrm>
    </dsp:sp>
    <dsp:sp modelId="{987F5BDD-90AF-4D88-826F-E0EB86C32DF0}">
      <dsp:nvSpPr>
        <dsp:cNvPr id="0" name=""/>
        <dsp:cNvSpPr/>
      </dsp:nvSpPr>
      <dsp:spPr>
        <a:xfrm>
          <a:off x="5380002" y="385801"/>
          <a:ext cx="2444055" cy="14664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$_SERVER['REQUEST_METHOD']: The HTTP request method (GET, POST, etc.).</a:t>
          </a:r>
        </a:p>
      </dsp:txBody>
      <dsp:txXfrm>
        <a:off x="5380002" y="385801"/>
        <a:ext cx="2444055" cy="1466433"/>
      </dsp:txXfrm>
    </dsp:sp>
    <dsp:sp modelId="{20099904-FF43-4066-9F08-1CC7E48AD126}">
      <dsp:nvSpPr>
        <dsp:cNvPr id="0" name=""/>
        <dsp:cNvSpPr/>
      </dsp:nvSpPr>
      <dsp:spPr>
        <a:xfrm>
          <a:off x="8068463" y="385801"/>
          <a:ext cx="2444055" cy="146643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$_SERVER['REQUEST_URI']: The URI of the current request.</a:t>
          </a:r>
        </a:p>
      </dsp:txBody>
      <dsp:txXfrm>
        <a:off x="8068463" y="385801"/>
        <a:ext cx="2444055" cy="1466433"/>
      </dsp:txXfrm>
    </dsp:sp>
    <dsp:sp modelId="{E7DA54C9-E4A3-42D2-8DA9-2894A2927B88}">
      <dsp:nvSpPr>
        <dsp:cNvPr id="0" name=""/>
        <dsp:cNvSpPr/>
      </dsp:nvSpPr>
      <dsp:spPr>
        <a:xfrm>
          <a:off x="3080" y="2096640"/>
          <a:ext cx="2444055" cy="146643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$_SERVER['REMOTE_ADDR']: The IP address of the client that made the current request.</a:t>
          </a:r>
        </a:p>
      </dsp:txBody>
      <dsp:txXfrm>
        <a:off x="3080" y="2096640"/>
        <a:ext cx="2444055" cy="1466433"/>
      </dsp:txXfrm>
    </dsp:sp>
    <dsp:sp modelId="{80181FBA-7E82-4684-9577-4BA369BAD2B0}">
      <dsp:nvSpPr>
        <dsp:cNvPr id="0" name=""/>
        <dsp:cNvSpPr/>
      </dsp:nvSpPr>
      <dsp:spPr>
        <a:xfrm>
          <a:off x="2691541" y="2096640"/>
          <a:ext cx="2444055" cy="14664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$_SERVER['SERVER_ADDR']: The IP address of the server.</a:t>
          </a:r>
        </a:p>
      </dsp:txBody>
      <dsp:txXfrm>
        <a:off x="2691541" y="2096640"/>
        <a:ext cx="2444055" cy="1466433"/>
      </dsp:txXfrm>
    </dsp:sp>
    <dsp:sp modelId="{73AC64C2-B5FE-4AF5-A03F-C3A6FE4DE9EB}">
      <dsp:nvSpPr>
        <dsp:cNvPr id="0" name=""/>
        <dsp:cNvSpPr/>
      </dsp:nvSpPr>
      <dsp:spPr>
        <a:xfrm>
          <a:off x="5380002" y="2096640"/>
          <a:ext cx="2444055" cy="146643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$_SERVER['SERVER_NAME']: The name of the server.</a:t>
          </a:r>
        </a:p>
      </dsp:txBody>
      <dsp:txXfrm>
        <a:off x="5380002" y="2096640"/>
        <a:ext cx="2444055" cy="1466433"/>
      </dsp:txXfrm>
    </dsp:sp>
    <dsp:sp modelId="{57978523-66D4-44A8-A8CF-EF48BDB6C448}">
      <dsp:nvSpPr>
        <dsp:cNvPr id="0" name=""/>
        <dsp:cNvSpPr/>
      </dsp:nvSpPr>
      <dsp:spPr>
        <a:xfrm>
          <a:off x="8068463" y="2096640"/>
          <a:ext cx="2444055" cy="146643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$_SERVER['SERVER_SOFTWARE']: The name and version of the web server software.</a:t>
          </a:r>
        </a:p>
      </dsp:txBody>
      <dsp:txXfrm>
        <a:off x="8068463" y="2096640"/>
        <a:ext cx="2444055" cy="14664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5B64E6-BB8F-45BE-8470-699966543F8C}">
      <dsp:nvSpPr>
        <dsp:cNvPr id="0" name=""/>
        <dsp:cNvSpPr/>
      </dsp:nvSpPr>
      <dsp:spPr>
        <a:xfrm>
          <a:off x="1283" y="306119"/>
          <a:ext cx="4505585" cy="28610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39404B-6021-4020-A572-B6ABCF1AB461}">
      <dsp:nvSpPr>
        <dsp:cNvPr id="0" name=""/>
        <dsp:cNvSpPr/>
      </dsp:nvSpPr>
      <dsp:spPr>
        <a:xfrm>
          <a:off x="501904" y="781709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putenv(“Kay=value");</a:t>
          </a:r>
        </a:p>
      </dsp:txBody>
      <dsp:txXfrm>
        <a:off x="585701" y="865506"/>
        <a:ext cx="4337991" cy="2693452"/>
      </dsp:txXfrm>
    </dsp:sp>
    <dsp:sp modelId="{1CF4DE6C-5667-476F-AE11-E673CE8051F9}">
      <dsp:nvSpPr>
        <dsp:cNvPr id="0" name=""/>
        <dsp:cNvSpPr/>
      </dsp:nvSpPr>
      <dsp:spPr>
        <a:xfrm>
          <a:off x="5508110" y="306119"/>
          <a:ext cx="4505585" cy="28610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415136-ECB1-499E-B7CE-8EFFCE332242}">
      <dsp:nvSpPr>
        <dsp:cNvPr id="0" name=""/>
        <dsp:cNvSpPr/>
      </dsp:nvSpPr>
      <dsp:spPr>
        <a:xfrm>
          <a:off x="6008730" y="781709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1" i="0" kern="1200"/>
            <a:t>$_ENV[Kay']</a:t>
          </a:r>
          <a:endParaRPr lang="en-US" sz="3700" kern="1200"/>
        </a:p>
      </dsp:txBody>
      <dsp:txXfrm>
        <a:off x="6092527" y="865506"/>
        <a:ext cx="4337991" cy="26934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3E49B5-002E-46CB-A5BE-09025D56F653}">
      <dsp:nvSpPr>
        <dsp:cNvPr id="0" name=""/>
        <dsp:cNvSpPr/>
      </dsp:nvSpPr>
      <dsp:spPr>
        <a:xfrm>
          <a:off x="0" y="31563"/>
          <a:ext cx="10515600" cy="11992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b="0" i="0" kern="1200"/>
            <a:t>MySQLi (object-oriented)</a:t>
          </a:r>
          <a:endParaRPr lang="en-US" sz="5000" kern="1200"/>
        </a:p>
      </dsp:txBody>
      <dsp:txXfrm>
        <a:off x="58543" y="90106"/>
        <a:ext cx="10398514" cy="1082164"/>
      </dsp:txXfrm>
    </dsp:sp>
    <dsp:sp modelId="{50B4D624-148D-43DA-88ED-2C1F5E0E566C}">
      <dsp:nvSpPr>
        <dsp:cNvPr id="0" name=""/>
        <dsp:cNvSpPr/>
      </dsp:nvSpPr>
      <dsp:spPr>
        <a:xfrm>
          <a:off x="0" y="1374813"/>
          <a:ext cx="10515600" cy="119925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b="0" i="0" kern="1200"/>
            <a:t>MySQLi (procedural)</a:t>
          </a:r>
          <a:endParaRPr lang="en-US" sz="5000" kern="1200"/>
        </a:p>
      </dsp:txBody>
      <dsp:txXfrm>
        <a:off x="58543" y="1433356"/>
        <a:ext cx="10398514" cy="1082164"/>
      </dsp:txXfrm>
    </dsp:sp>
    <dsp:sp modelId="{15505CD3-9732-4BF0-8EEF-4F477A993683}">
      <dsp:nvSpPr>
        <dsp:cNvPr id="0" name=""/>
        <dsp:cNvSpPr/>
      </dsp:nvSpPr>
      <dsp:spPr>
        <a:xfrm>
          <a:off x="0" y="2718063"/>
          <a:ext cx="10515600" cy="119925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b="0" i="0" kern="1200"/>
            <a:t>PDO</a:t>
          </a:r>
          <a:endParaRPr lang="en-US" sz="5000" kern="1200"/>
        </a:p>
      </dsp:txBody>
      <dsp:txXfrm>
        <a:off x="58543" y="2776606"/>
        <a:ext cx="10398514" cy="108216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685399-26A8-41B9-ABBF-BC5C47B9086A}">
      <dsp:nvSpPr>
        <dsp:cNvPr id="0" name=""/>
        <dsp:cNvSpPr/>
      </dsp:nvSpPr>
      <dsp:spPr>
        <a:xfrm>
          <a:off x="3364992" y="2124"/>
          <a:ext cx="3785616" cy="140228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i="0" kern="1200" baseline="0"/>
            <a:t>preg_match()</a:t>
          </a:r>
          <a:endParaRPr lang="en-US" sz="3900" kern="1200"/>
        </a:p>
      </dsp:txBody>
      <dsp:txXfrm>
        <a:off x="3433446" y="70578"/>
        <a:ext cx="3648708" cy="1265378"/>
      </dsp:txXfrm>
    </dsp:sp>
    <dsp:sp modelId="{615D6D30-81CC-41F5-987A-D080F1F5AB52}">
      <dsp:nvSpPr>
        <dsp:cNvPr id="0" name=""/>
        <dsp:cNvSpPr/>
      </dsp:nvSpPr>
      <dsp:spPr>
        <a:xfrm>
          <a:off x="3364992" y="1474525"/>
          <a:ext cx="3785616" cy="1402286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i="0" kern="1200" baseline="0"/>
            <a:t>preg_replace(),</a:t>
          </a:r>
          <a:endParaRPr lang="en-US" sz="3900" kern="1200"/>
        </a:p>
      </dsp:txBody>
      <dsp:txXfrm>
        <a:off x="3433446" y="1542979"/>
        <a:ext cx="3648708" cy="1265378"/>
      </dsp:txXfrm>
    </dsp:sp>
    <dsp:sp modelId="{0FBCE8F8-8D61-4CC5-B4DD-7C823B1343AE}">
      <dsp:nvSpPr>
        <dsp:cNvPr id="0" name=""/>
        <dsp:cNvSpPr/>
      </dsp:nvSpPr>
      <dsp:spPr>
        <a:xfrm>
          <a:off x="3364992" y="2946926"/>
          <a:ext cx="3785616" cy="1402286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i="0" kern="1200" baseline="0"/>
            <a:t>preg_split() </a:t>
          </a:r>
          <a:endParaRPr lang="en-US" sz="3900" kern="1200"/>
        </a:p>
      </dsp:txBody>
      <dsp:txXfrm>
        <a:off x="3433446" y="3015380"/>
        <a:ext cx="3648708" cy="1265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png>
</file>

<file path=ppt/media/image23.svg>
</file>

<file path=ppt/media/image24.png>
</file>

<file path=ppt/media/image25.sv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3EC41-3455-941F-2F09-DBCB4D13A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4C6AF2-278A-38C9-2521-38B753863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F6E28-FB2E-86CD-B992-F59421C74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7A400-B3E2-6E33-B96D-16732E5CD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3727A-7991-2DB6-D74E-80DF89C7E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82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B9333-3F9B-1056-8566-358F7D764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729CD6-71B1-000B-2BDC-0E570F377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145A6-4B91-6BD4-0695-E36D022A8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D4A0E-6212-0208-D9B2-C0557F088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B7C6-1061-4EE1-6650-02EE8DBF2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23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36647D-7823-8DA2-379E-402BE7EA5C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DC20B2-0634-551D-7DBE-CD4F8D3C3F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36FE0-678B-C69B-73C8-4024A6E47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611D7-857A-0BD7-5E92-24962F5F8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AD35A-5771-46EF-7CF4-2BEC72F32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DA487-EFC2-D09D-BA1B-02C6A979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A5F3A-3600-BABD-C8D7-DA09FE6B2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49F2E-F6BB-009D-4FCF-713BF51B1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748A-9A0F-19E7-95B9-84A4F7A8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CDF29-CFC7-DDF0-1C8A-108516A95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52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F49A5-29D9-7AA5-4F49-7C6B8F446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6ACCE-915D-0A48-92B3-EFE3346C3C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30388-25A3-AF98-F2F5-956B8AB31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8B318-B728-FBCA-9482-01F508827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87698-74FD-A6FC-66B0-D9C8C7EA5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38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520C7-855B-6ABA-342C-3E016248F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6E1C6-B0F2-843F-B4FA-8EA558CA91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B7289-10E9-BF7B-80B3-5EDD21E98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84FAB-CDA4-0832-3062-D3E1F962F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6B501-32B4-59FA-D320-B34008A8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6FACA2-C408-DD80-AAA6-C8D608956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25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68097-9836-9127-0F57-97C3A8DE5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1984CD-7F88-DCCA-0568-6E21FB5B3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0296D4-056E-50DD-F475-5CAC574E2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0E0897-15C4-17A2-5E0C-B6812C9E22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FA5141-2174-FD5C-2E17-4C65F53168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2FC78E-6A74-05BB-3138-CEA19776B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4FACB4-3498-ACFC-EE2D-CCD8196A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76F806-9859-13B0-9B8A-72C981108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533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49A46-22CE-98A0-8BD4-B70619B9B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FC50A3-5C69-1868-E313-94AE771B0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332FC1-0496-2236-B938-66349549A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348333-1EA1-12B9-2A84-998EB2EC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20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322253-5488-083F-47A3-A4F0579AB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005BDE-A726-EAEB-089A-9475EEA24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4835A-C943-FF6B-6FDA-236E1EC34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7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830EC-D378-67C5-5D04-E5A9BECA0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5D800-28D8-D5A1-AF76-3F46F34E6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47A54D-D845-C25E-D18E-514CEC213D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6E851-6C70-BA56-1DA7-02836F1F2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15FE2A-4600-A711-4103-093BF281F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79CB4-17F5-8582-16B3-6BE5562B1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5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A422B-E73B-A9BD-FF81-CB24F2DA8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79962D-9D97-5E6C-D302-EEB316CE7C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19B12-A6F5-63F4-3E5F-817329D8D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DC29EA-DEB8-2211-291D-2BEB5EA04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E1D23-5A51-942D-C962-676534849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FF8E9-FBB8-22FD-A4AD-828DEC96E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432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1A3B3F-8C47-84B2-054D-67ED424D3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D70699-38C7-3DEB-7D9F-9F021C789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CF25C-44A3-0421-01AF-222D2F1C98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25BEE-F1C3-4E88-9190-972D4012D43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8F789-10B8-D757-23A9-BB283E2182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2526C-781F-AFD3-CA00-11E2F9AFF5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6F8D5-C4E1-4EC6-8C20-E7F471789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594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achefriends.org/download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3D Machine Parts">
            <a:extLst>
              <a:ext uri="{FF2B5EF4-FFF2-40B4-BE49-F238E27FC236}">
                <a16:creationId xmlns:a16="http://schemas.microsoft.com/office/drawing/2014/main" id="{A967E016-01C1-ABC8-6A43-6AE0D85CF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0C6DED-D50B-E46E-0C7C-CDC9D246E6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Intro to php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CF02D1-438E-DD57-6587-AF385049B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697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-up of a wave&#10;&#10;Description automatically generated with low confidence">
            <a:extLst>
              <a:ext uri="{FF2B5EF4-FFF2-40B4-BE49-F238E27FC236}">
                <a16:creationId xmlns:a16="http://schemas.microsoft.com/office/drawing/2014/main" id="{785B7B21-9B8C-AD0C-737A-8CCC3BA58D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4F5258-28B6-3C6D-1CE2-069DA3A5D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i="0">
                <a:effectLst/>
              </a:rPr>
              <a:t>Regular expressions</a:t>
            </a:r>
            <a:endParaRPr lang="en-US" dirty="0"/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BBA2286C-BE3D-F21B-C1B5-4E25E184A9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411725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0864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219498-D544-41AC-98FE-8F956EF66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00DBFC-17A9-4E0A-AEE2-A49F9AEEF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5AF104-2917-4170-7F6E-5EE04D6A4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htaccess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8703B-A43B-1CB8-2BE5-D9D2116395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3428999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b="0" i="0" kern="120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Apache language</a:t>
            </a:r>
            <a:endParaRPr lang="en-US" sz="20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4613BB-817C-4C4F-8A24-4936F2F06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023" y="52996"/>
            <a:ext cx="6093363" cy="6805005"/>
            <a:chOff x="6101023" y="52996"/>
            <a:chExt cx="6093363" cy="6805005"/>
          </a:xfrm>
        </p:grpSpPr>
        <p:sp>
          <p:nvSpPr>
            <p:cNvPr id="21" name="Freeform: Shape 14">
              <a:extLst>
                <a:ext uri="{FF2B5EF4-FFF2-40B4-BE49-F238E27FC236}">
                  <a16:creationId xmlns:a16="http://schemas.microsoft.com/office/drawing/2014/main" id="{926C820D-9A01-44F0-AE18-C2DAB089B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4" y="52997"/>
              <a:ext cx="6093362" cy="6805004"/>
            </a:xfrm>
            <a:custGeom>
              <a:avLst/>
              <a:gdLst>
                <a:gd name="connsiteX0" fmla="*/ 3517682 w 5890490"/>
                <a:gd name="connsiteY0" fmla="*/ 0 h 6578439"/>
                <a:gd name="connsiteX1" fmla="*/ 5849513 w 5890490"/>
                <a:gd name="connsiteY1" fmla="*/ 841730 h 6578439"/>
                <a:gd name="connsiteX2" fmla="*/ 5890490 w 5890490"/>
                <a:gd name="connsiteY2" fmla="*/ 879060 h 6578439"/>
                <a:gd name="connsiteX3" fmla="*/ 5890490 w 5890490"/>
                <a:gd name="connsiteY3" fmla="*/ 1816052 h 6578439"/>
                <a:gd name="connsiteX4" fmla="*/ 5856961 w 5890490"/>
                <a:gd name="connsiteY4" fmla="*/ 1771023 h 6578439"/>
                <a:gd name="connsiteX5" fmla="*/ 5655397 w 5890490"/>
                <a:gd name="connsiteY5" fmla="*/ 1548813 h 6578439"/>
                <a:gd name="connsiteX6" fmla="*/ 3517682 w 5890490"/>
                <a:gd name="connsiteY6" fmla="*/ 658717 h 6578439"/>
                <a:gd name="connsiteX7" fmla="*/ 2395696 w 5890490"/>
                <a:gd name="connsiteY7" fmla="*/ 850721 h 6578439"/>
                <a:gd name="connsiteX8" fmla="*/ 1519955 w 5890490"/>
                <a:gd name="connsiteY8" fmla="*/ 1450441 h 6578439"/>
                <a:gd name="connsiteX9" fmla="*/ 1223630 w 5890490"/>
                <a:gd name="connsiteY9" fmla="*/ 1841430 h 6578439"/>
                <a:gd name="connsiteX10" fmla="*/ 1075857 w 5890490"/>
                <a:gd name="connsiteY10" fmla="*/ 2329343 h 6578439"/>
                <a:gd name="connsiteX11" fmla="*/ 731010 w 5890490"/>
                <a:gd name="connsiteY11" fmla="*/ 3483744 h 6578439"/>
                <a:gd name="connsiteX12" fmla="*/ 741000 w 5890490"/>
                <a:gd name="connsiteY12" fmla="*/ 4479719 h 6578439"/>
                <a:gd name="connsiteX13" fmla="*/ 1315615 w 5890490"/>
                <a:gd name="connsiteY13" fmla="*/ 5443827 h 6578439"/>
                <a:gd name="connsiteX14" fmla="*/ 2277503 w 5890490"/>
                <a:gd name="connsiteY14" fmla="*/ 6259386 h 6578439"/>
                <a:gd name="connsiteX15" fmla="*/ 3439448 w 5890490"/>
                <a:gd name="connsiteY15" fmla="*/ 6551739 h 6578439"/>
                <a:gd name="connsiteX16" fmla="*/ 4408732 w 5890490"/>
                <a:gd name="connsiteY16" fmla="*/ 6255172 h 6578439"/>
                <a:gd name="connsiteX17" fmla="*/ 5343243 w 5890490"/>
                <a:gd name="connsiteY17" fmla="*/ 5442509 h 6578439"/>
                <a:gd name="connsiteX18" fmla="*/ 5745566 w 5890490"/>
                <a:gd name="connsiteY18" fmla="*/ 5056656 h 6578439"/>
                <a:gd name="connsiteX19" fmla="*/ 5890490 w 5890490"/>
                <a:gd name="connsiteY19" fmla="*/ 4920880 h 6578439"/>
                <a:gd name="connsiteX20" fmla="*/ 5890490 w 5890490"/>
                <a:gd name="connsiteY20" fmla="*/ 5821966 h 6578439"/>
                <a:gd name="connsiteX21" fmla="*/ 5802002 w 5890490"/>
                <a:gd name="connsiteY21" fmla="*/ 5907904 h 6578439"/>
                <a:gd name="connsiteX22" fmla="*/ 5294358 w 5890490"/>
                <a:gd name="connsiteY22" fmla="*/ 6397505 h 6578439"/>
                <a:gd name="connsiteX23" fmla="*/ 5077178 w 5890490"/>
                <a:gd name="connsiteY23" fmla="*/ 6578439 h 6578439"/>
                <a:gd name="connsiteX24" fmla="*/ 1567290 w 5890490"/>
                <a:gd name="connsiteY24" fmla="*/ 6578439 h 6578439"/>
                <a:gd name="connsiteX25" fmla="*/ 1508588 w 5890490"/>
                <a:gd name="connsiteY25" fmla="*/ 6535186 h 6578439"/>
                <a:gd name="connsiteX26" fmla="*/ 826498 w 5890490"/>
                <a:gd name="connsiteY26" fmla="*/ 5876034 h 6578439"/>
                <a:gd name="connsiteX27" fmla="*/ 122403 w 5890490"/>
                <a:gd name="connsiteY27" fmla="*/ 3255655 h 6578439"/>
                <a:gd name="connsiteX28" fmla="*/ 1061197 w 5890490"/>
                <a:gd name="connsiteY28" fmla="*/ 984650 h 6578439"/>
                <a:gd name="connsiteX29" fmla="*/ 3517682 w 5890490"/>
                <a:gd name="connsiteY29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890490" h="6578439">
                  <a:moveTo>
                    <a:pt x="3517682" y="0"/>
                  </a:moveTo>
                  <a:cubicBezTo>
                    <a:pt x="4402016" y="0"/>
                    <a:pt x="5213741" y="315483"/>
                    <a:pt x="5849513" y="841730"/>
                  </a:cubicBezTo>
                  <a:lnTo>
                    <a:pt x="5890490" y="879060"/>
                  </a:lnTo>
                  <a:lnTo>
                    <a:pt x="5890490" y="1816052"/>
                  </a:lnTo>
                  <a:lnTo>
                    <a:pt x="5856961" y="1771023"/>
                  </a:lnTo>
                  <a:cubicBezTo>
                    <a:pt x="5793650" y="1694076"/>
                    <a:pt x="5726429" y="1619959"/>
                    <a:pt x="5655397" y="1548813"/>
                  </a:cubicBezTo>
                  <a:cubicBezTo>
                    <a:pt x="5082208" y="974906"/>
                    <a:pt x="4322973" y="658717"/>
                    <a:pt x="3517682" y="658717"/>
                  </a:cubicBezTo>
                  <a:cubicBezTo>
                    <a:pt x="3085520" y="658717"/>
                    <a:pt x="2718488" y="721533"/>
                    <a:pt x="2395696" y="850721"/>
                  </a:cubicBezTo>
                  <a:cubicBezTo>
                    <a:pt x="2079132" y="977407"/>
                    <a:pt x="1792668" y="1173626"/>
                    <a:pt x="1519955" y="1450441"/>
                  </a:cubicBezTo>
                  <a:cubicBezTo>
                    <a:pt x="1330275" y="1642840"/>
                    <a:pt x="1263719" y="1756094"/>
                    <a:pt x="1223630" y="1841430"/>
                  </a:cubicBezTo>
                  <a:cubicBezTo>
                    <a:pt x="1166545" y="1962981"/>
                    <a:pt x="1128532" y="2116663"/>
                    <a:pt x="1075857" y="2329343"/>
                  </a:cubicBezTo>
                  <a:cubicBezTo>
                    <a:pt x="1008652" y="2601153"/>
                    <a:pt x="916537" y="2973574"/>
                    <a:pt x="731010" y="3483744"/>
                  </a:cubicBezTo>
                  <a:cubicBezTo>
                    <a:pt x="617488" y="3795981"/>
                    <a:pt x="620731" y="4121653"/>
                    <a:pt x="741000" y="4479719"/>
                  </a:cubicBezTo>
                  <a:cubicBezTo>
                    <a:pt x="847257" y="4796172"/>
                    <a:pt x="1045888" y="5129481"/>
                    <a:pt x="1315615" y="5443827"/>
                  </a:cubicBezTo>
                  <a:cubicBezTo>
                    <a:pt x="1630753" y="5810980"/>
                    <a:pt x="1945371" y="6077784"/>
                    <a:pt x="2277503" y="6259386"/>
                  </a:cubicBezTo>
                  <a:cubicBezTo>
                    <a:pt x="2637530" y="6456133"/>
                    <a:pt x="3017536" y="6551739"/>
                    <a:pt x="3439448" y="6551739"/>
                  </a:cubicBezTo>
                  <a:cubicBezTo>
                    <a:pt x="3781571" y="6551739"/>
                    <a:pt x="4089573" y="6457449"/>
                    <a:pt x="4408732" y="6255172"/>
                  </a:cubicBezTo>
                  <a:cubicBezTo>
                    <a:pt x="4738010" y="6046310"/>
                    <a:pt x="5050941" y="5739207"/>
                    <a:pt x="5343243" y="5442509"/>
                  </a:cubicBezTo>
                  <a:cubicBezTo>
                    <a:pt x="5479860" y="5303970"/>
                    <a:pt x="5614918" y="5178206"/>
                    <a:pt x="5745566" y="5056656"/>
                  </a:cubicBezTo>
                  <a:lnTo>
                    <a:pt x="5890490" y="4920880"/>
                  </a:lnTo>
                  <a:lnTo>
                    <a:pt x="5890490" y="5821966"/>
                  </a:lnTo>
                  <a:lnTo>
                    <a:pt x="5802002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5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8B604F-996E-4349-B131-E04ED285D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5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5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16">
              <a:extLst>
                <a:ext uri="{FF2B5EF4-FFF2-40B4-BE49-F238E27FC236}">
                  <a16:creationId xmlns:a16="http://schemas.microsoft.com/office/drawing/2014/main" id="{27CCEAF3-651B-4605-AE58-F96E22703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3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/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D519330-E5F1-4248-B58C-1AA0D9E6D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4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569CBF5D-1E01-2825-89CA-3E62C5E03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29652" y="1859078"/>
            <a:ext cx="3821102" cy="382110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07642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9">
            <a:extLst>
              <a:ext uri="{FF2B5EF4-FFF2-40B4-BE49-F238E27FC236}">
                <a16:creationId xmlns:a16="http://schemas.microsoft.com/office/drawing/2014/main" id="{65219498-D544-41AC-98FE-8F956EF66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F500DBFC-17A9-4E0A-AEE2-A49F9AEEF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B216BB-1EBC-0CC7-C290-3E8AE6CA5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routing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4613BB-817C-4C4F-8A24-4936F2F06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023" y="52996"/>
            <a:ext cx="6093363" cy="6805005"/>
            <a:chOff x="6101023" y="52996"/>
            <a:chExt cx="6093363" cy="6805005"/>
          </a:xfrm>
        </p:grpSpPr>
        <p:sp>
          <p:nvSpPr>
            <p:cNvPr id="31" name="Freeform: Shape 14">
              <a:extLst>
                <a:ext uri="{FF2B5EF4-FFF2-40B4-BE49-F238E27FC236}">
                  <a16:creationId xmlns:a16="http://schemas.microsoft.com/office/drawing/2014/main" id="{926C820D-9A01-44F0-AE18-C2DAB089B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4" y="52997"/>
              <a:ext cx="6093362" cy="6805004"/>
            </a:xfrm>
            <a:custGeom>
              <a:avLst/>
              <a:gdLst>
                <a:gd name="connsiteX0" fmla="*/ 3517682 w 5890490"/>
                <a:gd name="connsiteY0" fmla="*/ 0 h 6578439"/>
                <a:gd name="connsiteX1" fmla="*/ 5849513 w 5890490"/>
                <a:gd name="connsiteY1" fmla="*/ 841730 h 6578439"/>
                <a:gd name="connsiteX2" fmla="*/ 5890490 w 5890490"/>
                <a:gd name="connsiteY2" fmla="*/ 879060 h 6578439"/>
                <a:gd name="connsiteX3" fmla="*/ 5890490 w 5890490"/>
                <a:gd name="connsiteY3" fmla="*/ 1816052 h 6578439"/>
                <a:gd name="connsiteX4" fmla="*/ 5856961 w 5890490"/>
                <a:gd name="connsiteY4" fmla="*/ 1771023 h 6578439"/>
                <a:gd name="connsiteX5" fmla="*/ 5655397 w 5890490"/>
                <a:gd name="connsiteY5" fmla="*/ 1548813 h 6578439"/>
                <a:gd name="connsiteX6" fmla="*/ 3517682 w 5890490"/>
                <a:gd name="connsiteY6" fmla="*/ 658717 h 6578439"/>
                <a:gd name="connsiteX7" fmla="*/ 2395696 w 5890490"/>
                <a:gd name="connsiteY7" fmla="*/ 850721 h 6578439"/>
                <a:gd name="connsiteX8" fmla="*/ 1519955 w 5890490"/>
                <a:gd name="connsiteY8" fmla="*/ 1450441 h 6578439"/>
                <a:gd name="connsiteX9" fmla="*/ 1223630 w 5890490"/>
                <a:gd name="connsiteY9" fmla="*/ 1841430 h 6578439"/>
                <a:gd name="connsiteX10" fmla="*/ 1075857 w 5890490"/>
                <a:gd name="connsiteY10" fmla="*/ 2329343 h 6578439"/>
                <a:gd name="connsiteX11" fmla="*/ 731010 w 5890490"/>
                <a:gd name="connsiteY11" fmla="*/ 3483744 h 6578439"/>
                <a:gd name="connsiteX12" fmla="*/ 741000 w 5890490"/>
                <a:gd name="connsiteY12" fmla="*/ 4479719 h 6578439"/>
                <a:gd name="connsiteX13" fmla="*/ 1315615 w 5890490"/>
                <a:gd name="connsiteY13" fmla="*/ 5443827 h 6578439"/>
                <a:gd name="connsiteX14" fmla="*/ 2277503 w 5890490"/>
                <a:gd name="connsiteY14" fmla="*/ 6259386 h 6578439"/>
                <a:gd name="connsiteX15" fmla="*/ 3439448 w 5890490"/>
                <a:gd name="connsiteY15" fmla="*/ 6551739 h 6578439"/>
                <a:gd name="connsiteX16" fmla="*/ 4408732 w 5890490"/>
                <a:gd name="connsiteY16" fmla="*/ 6255172 h 6578439"/>
                <a:gd name="connsiteX17" fmla="*/ 5343243 w 5890490"/>
                <a:gd name="connsiteY17" fmla="*/ 5442509 h 6578439"/>
                <a:gd name="connsiteX18" fmla="*/ 5745566 w 5890490"/>
                <a:gd name="connsiteY18" fmla="*/ 5056656 h 6578439"/>
                <a:gd name="connsiteX19" fmla="*/ 5890490 w 5890490"/>
                <a:gd name="connsiteY19" fmla="*/ 4920880 h 6578439"/>
                <a:gd name="connsiteX20" fmla="*/ 5890490 w 5890490"/>
                <a:gd name="connsiteY20" fmla="*/ 5821966 h 6578439"/>
                <a:gd name="connsiteX21" fmla="*/ 5802002 w 5890490"/>
                <a:gd name="connsiteY21" fmla="*/ 5907904 h 6578439"/>
                <a:gd name="connsiteX22" fmla="*/ 5294358 w 5890490"/>
                <a:gd name="connsiteY22" fmla="*/ 6397505 h 6578439"/>
                <a:gd name="connsiteX23" fmla="*/ 5077178 w 5890490"/>
                <a:gd name="connsiteY23" fmla="*/ 6578439 h 6578439"/>
                <a:gd name="connsiteX24" fmla="*/ 1567290 w 5890490"/>
                <a:gd name="connsiteY24" fmla="*/ 6578439 h 6578439"/>
                <a:gd name="connsiteX25" fmla="*/ 1508588 w 5890490"/>
                <a:gd name="connsiteY25" fmla="*/ 6535186 h 6578439"/>
                <a:gd name="connsiteX26" fmla="*/ 826498 w 5890490"/>
                <a:gd name="connsiteY26" fmla="*/ 5876034 h 6578439"/>
                <a:gd name="connsiteX27" fmla="*/ 122403 w 5890490"/>
                <a:gd name="connsiteY27" fmla="*/ 3255655 h 6578439"/>
                <a:gd name="connsiteX28" fmla="*/ 1061197 w 5890490"/>
                <a:gd name="connsiteY28" fmla="*/ 984650 h 6578439"/>
                <a:gd name="connsiteX29" fmla="*/ 3517682 w 5890490"/>
                <a:gd name="connsiteY29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890490" h="6578439">
                  <a:moveTo>
                    <a:pt x="3517682" y="0"/>
                  </a:moveTo>
                  <a:cubicBezTo>
                    <a:pt x="4402016" y="0"/>
                    <a:pt x="5213741" y="315483"/>
                    <a:pt x="5849513" y="841730"/>
                  </a:cubicBezTo>
                  <a:lnTo>
                    <a:pt x="5890490" y="879060"/>
                  </a:lnTo>
                  <a:lnTo>
                    <a:pt x="5890490" y="1816052"/>
                  </a:lnTo>
                  <a:lnTo>
                    <a:pt x="5856961" y="1771023"/>
                  </a:lnTo>
                  <a:cubicBezTo>
                    <a:pt x="5793650" y="1694076"/>
                    <a:pt x="5726429" y="1619959"/>
                    <a:pt x="5655397" y="1548813"/>
                  </a:cubicBezTo>
                  <a:cubicBezTo>
                    <a:pt x="5082208" y="974906"/>
                    <a:pt x="4322973" y="658717"/>
                    <a:pt x="3517682" y="658717"/>
                  </a:cubicBezTo>
                  <a:cubicBezTo>
                    <a:pt x="3085520" y="658717"/>
                    <a:pt x="2718488" y="721533"/>
                    <a:pt x="2395696" y="850721"/>
                  </a:cubicBezTo>
                  <a:cubicBezTo>
                    <a:pt x="2079132" y="977407"/>
                    <a:pt x="1792668" y="1173626"/>
                    <a:pt x="1519955" y="1450441"/>
                  </a:cubicBezTo>
                  <a:cubicBezTo>
                    <a:pt x="1330275" y="1642840"/>
                    <a:pt x="1263719" y="1756094"/>
                    <a:pt x="1223630" y="1841430"/>
                  </a:cubicBezTo>
                  <a:cubicBezTo>
                    <a:pt x="1166545" y="1962981"/>
                    <a:pt x="1128532" y="2116663"/>
                    <a:pt x="1075857" y="2329343"/>
                  </a:cubicBezTo>
                  <a:cubicBezTo>
                    <a:pt x="1008652" y="2601153"/>
                    <a:pt x="916537" y="2973574"/>
                    <a:pt x="731010" y="3483744"/>
                  </a:cubicBezTo>
                  <a:cubicBezTo>
                    <a:pt x="617488" y="3795981"/>
                    <a:pt x="620731" y="4121653"/>
                    <a:pt x="741000" y="4479719"/>
                  </a:cubicBezTo>
                  <a:cubicBezTo>
                    <a:pt x="847257" y="4796172"/>
                    <a:pt x="1045888" y="5129481"/>
                    <a:pt x="1315615" y="5443827"/>
                  </a:cubicBezTo>
                  <a:cubicBezTo>
                    <a:pt x="1630753" y="5810980"/>
                    <a:pt x="1945371" y="6077784"/>
                    <a:pt x="2277503" y="6259386"/>
                  </a:cubicBezTo>
                  <a:cubicBezTo>
                    <a:pt x="2637530" y="6456133"/>
                    <a:pt x="3017536" y="6551739"/>
                    <a:pt x="3439448" y="6551739"/>
                  </a:cubicBezTo>
                  <a:cubicBezTo>
                    <a:pt x="3781571" y="6551739"/>
                    <a:pt x="4089573" y="6457449"/>
                    <a:pt x="4408732" y="6255172"/>
                  </a:cubicBezTo>
                  <a:cubicBezTo>
                    <a:pt x="4738010" y="6046310"/>
                    <a:pt x="5050941" y="5739207"/>
                    <a:pt x="5343243" y="5442509"/>
                  </a:cubicBezTo>
                  <a:cubicBezTo>
                    <a:pt x="5479860" y="5303970"/>
                    <a:pt x="5614918" y="5178206"/>
                    <a:pt x="5745566" y="5056656"/>
                  </a:cubicBezTo>
                  <a:lnTo>
                    <a:pt x="5890490" y="4920880"/>
                  </a:lnTo>
                  <a:lnTo>
                    <a:pt x="5890490" y="5821966"/>
                  </a:lnTo>
                  <a:lnTo>
                    <a:pt x="5802002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5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5">
              <a:extLst>
                <a:ext uri="{FF2B5EF4-FFF2-40B4-BE49-F238E27FC236}">
                  <a16:creationId xmlns:a16="http://schemas.microsoft.com/office/drawing/2014/main" id="{458B604F-996E-4349-B131-E04ED285D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5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5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16">
              <a:extLst>
                <a:ext uri="{FF2B5EF4-FFF2-40B4-BE49-F238E27FC236}">
                  <a16:creationId xmlns:a16="http://schemas.microsoft.com/office/drawing/2014/main" id="{27CCEAF3-651B-4605-AE58-F96E22703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3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/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Freeform: Shape 17">
              <a:extLst>
                <a:ext uri="{FF2B5EF4-FFF2-40B4-BE49-F238E27FC236}">
                  <a16:creationId xmlns:a16="http://schemas.microsoft.com/office/drawing/2014/main" id="{ED519330-E5F1-4248-B58C-1AA0D9E6D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01024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 flip="none" rotWithShape="1"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5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Graphic 6" descr="Network">
            <a:extLst>
              <a:ext uri="{FF2B5EF4-FFF2-40B4-BE49-F238E27FC236}">
                <a16:creationId xmlns:a16="http://schemas.microsoft.com/office/drawing/2014/main" id="{C7F8EFE0-5A52-D298-4D58-738955CBC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29652" y="1859078"/>
            <a:ext cx="3821102" cy="382110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6844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-up of a server network panel with lights and cables">
            <a:extLst>
              <a:ext uri="{FF2B5EF4-FFF2-40B4-BE49-F238E27FC236}">
                <a16:creationId xmlns:a16="http://schemas.microsoft.com/office/drawing/2014/main" id="{6026FF9F-96D6-8FA0-D026-EA07AF3CF9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24" b="1320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F702F1-10EB-3862-F05F-886A7E6C1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installation</a:t>
            </a:r>
          </a:p>
        </p:txBody>
      </p:sp>
    </p:spTree>
    <p:extLst>
      <p:ext uri="{BB962C8B-B14F-4D97-AF65-F5344CB8AC3E}">
        <p14:creationId xmlns:p14="http://schemas.microsoft.com/office/powerpoint/2010/main" val="3119628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lluminated server room panel">
            <a:extLst>
              <a:ext uri="{FF2B5EF4-FFF2-40B4-BE49-F238E27FC236}">
                <a16:creationId xmlns:a16="http://schemas.microsoft.com/office/drawing/2014/main" id="{3950EF3E-4FFA-7F14-AA94-2181145602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79AF9-0700-5B30-1F6B-496AFA3E0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Local server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EF4E8-EF90-EED9-5786-FF8FF4BC4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 err="1"/>
              <a:t>Xampp</a:t>
            </a:r>
            <a:endParaRPr lang="en-US" sz="2000" dirty="0"/>
          </a:p>
          <a:p>
            <a:pPr lvl="1"/>
            <a:r>
              <a:rPr lang="en-US" sz="2000" dirty="0"/>
              <a:t>source: </a:t>
            </a:r>
            <a:r>
              <a:rPr lang="en-US" sz="2000" dirty="0">
                <a:hlinkClick r:id="rId3"/>
              </a:rPr>
              <a:t>https://www.apachefriends.org/download.html</a:t>
            </a:r>
            <a:endParaRPr lang="en-US" sz="2000" dirty="0"/>
          </a:p>
          <a:p>
            <a:pPr lvl="1"/>
            <a:r>
              <a:rPr lang="en-US" sz="2000" dirty="0"/>
              <a:t>Video: https://www.youtube.com/watch?v=py4QusE9Lzc</a:t>
            </a:r>
          </a:p>
        </p:txBody>
      </p:sp>
    </p:spTree>
    <p:extLst>
      <p:ext uri="{BB962C8B-B14F-4D97-AF65-F5344CB8AC3E}">
        <p14:creationId xmlns:p14="http://schemas.microsoft.com/office/powerpoint/2010/main" val="2732985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68059F-7B52-3F79-C548-CBBE29095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latin typeface="Söhne"/>
              </a:rPr>
              <a:t>PHP main syntax</a:t>
            </a:r>
            <a:endParaRPr lang="en-US" dirty="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2FB059BF-F652-0B2C-A7CF-6C8D2B19ED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" r="40119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77370-43A2-C24A-2AF9-291DE474F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2400" b="0" i="0" dirty="0">
                <a:effectLst/>
                <a:latin typeface="Söhne"/>
              </a:rPr>
              <a:t>Variables</a:t>
            </a:r>
          </a:p>
          <a:p>
            <a:pPr>
              <a:lnSpc>
                <a:spcPct val="100000"/>
              </a:lnSpc>
            </a:pPr>
            <a:r>
              <a:rPr lang="en-US" sz="2400" b="0" i="0" dirty="0">
                <a:effectLst/>
                <a:latin typeface="Söhne"/>
              </a:rPr>
              <a:t>If/else statements</a:t>
            </a:r>
            <a:endParaRPr lang="en-US" sz="2400" dirty="0">
              <a:latin typeface="Söhne"/>
            </a:endParaRPr>
          </a:p>
          <a:p>
            <a:pPr>
              <a:lnSpc>
                <a:spcPct val="100000"/>
              </a:lnSpc>
            </a:pPr>
            <a:r>
              <a:rPr lang="en-US" sz="2400" b="0" i="0" dirty="0">
                <a:effectLst/>
                <a:latin typeface="Söhne"/>
              </a:rPr>
              <a:t>Loops</a:t>
            </a:r>
          </a:p>
          <a:p>
            <a:pPr>
              <a:lnSpc>
                <a:spcPct val="100000"/>
              </a:lnSpc>
            </a:pPr>
            <a:r>
              <a:rPr lang="en-US" sz="2400" b="0" i="0" dirty="0">
                <a:effectLst/>
                <a:latin typeface="Söhne"/>
              </a:rPr>
              <a:t>Functions</a:t>
            </a:r>
            <a:endParaRPr lang="en-US" sz="2400" dirty="0">
              <a:latin typeface="Söhne"/>
            </a:endParaRPr>
          </a:p>
          <a:p>
            <a:pPr>
              <a:lnSpc>
                <a:spcPct val="100000"/>
              </a:lnSpc>
            </a:pPr>
            <a:r>
              <a:rPr lang="en-US" sz="2400" dirty="0" err="1">
                <a:latin typeface="Söhne"/>
              </a:rPr>
              <a:t>Oop</a:t>
            </a:r>
            <a:endParaRPr lang="en-US" sz="2400" dirty="0">
              <a:latin typeface="Söhne"/>
            </a:endParaRPr>
          </a:p>
          <a:p>
            <a:pPr>
              <a:lnSpc>
                <a:spcPct val="100000"/>
              </a:lnSpc>
            </a:pPr>
            <a:r>
              <a:rPr lang="en-US" sz="2400" dirty="0">
                <a:latin typeface="Söhne"/>
              </a:rPr>
              <a:t>Namespace 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Söhne"/>
              </a:rPr>
              <a:t>super global variable</a:t>
            </a:r>
          </a:p>
          <a:p>
            <a:pPr>
              <a:lnSpc>
                <a:spcPct val="100000"/>
              </a:lnSpc>
            </a:pPr>
            <a:r>
              <a:rPr lang="en-US" sz="2600" dirty="0">
                <a:latin typeface="Söhne"/>
              </a:rPr>
              <a:t>Db connection</a:t>
            </a:r>
          </a:p>
          <a:p>
            <a:pPr>
              <a:lnSpc>
                <a:spcPct val="100000"/>
              </a:lnSpc>
            </a:pPr>
            <a:r>
              <a:rPr lang="en-US" sz="2600" i="0" dirty="0">
                <a:solidFill>
                  <a:srgbClr val="000000"/>
                </a:solidFill>
                <a:effectLst/>
                <a:latin typeface="Söhne"/>
              </a:rPr>
              <a:t>Regular</a:t>
            </a:r>
            <a:r>
              <a:rPr lang="en-US" sz="300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sz="2600" i="0" dirty="0">
                <a:solidFill>
                  <a:srgbClr val="000000"/>
                </a:solidFill>
                <a:effectLst/>
                <a:latin typeface="Söhne"/>
              </a:rPr>
              <a:t>Expression (</a:t>
            </a:r>
            <a:r>
              <a:rPr lang="en-US" sz="2600" b="0" i="0" dirty="0">
                <a:solidFill>
                  <a:srgbClr val="000000"/>
                </a:solidFill>
                <a:effectLst/>
                <a:latin typeface="Söhne"/>
              </a:rPr>
              <a:t>Regular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 </a:t>
            </a:r>
            <a:r>
              <a:rPr lang="en-US" sz="2600" i="0" dirty="0">
                <a:solidFill>
                  <a:srgbClr val="000000"/>
                </a:solidFill>
                <a:effectLst/>
                <a:latin typeface="Söhne"/>
              </a:rPr>
              <a:t>)</a:t>
            </a:r>
            <a:endParaRPr lang="en-US" sz="2600" dirty="0"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775660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1535D3-157D-8B71-4DE3-8549C8D4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4" y="501651"/>
            <a:ext cx="4434720" cy="1716255"/>
          </a:xfrm>
        </p:spPr>
        <p:txBody>
          <a:bodyPr anchor="b">
            <a:normAutofit/>
          </a:bodyPr>
          <a:lstStyle/>
          <a:p>
            <a:r>
              <a:rPr lang="en-US" sz="5600"/>
              <a:t>namespace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ABDEAA-B248-4182-B67C-A925338E7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008" y="252743"/>
            <a:ext cx="4739619" cy="304261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1C0CECD-0A14-1796-C546-DAAD7537B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910" y="1281640"/>
            <a:ext cx="4281815" cy="984817"/>
          </a:xfrm>
          <a:prstGeom prst="rect">
            <a:avLst/>
          </a:prstGeom>
        </p:spPr>
      </p:pic>
      <p:sp>
        <p:nvSpPr>
          <p:cNvPr id="45" name="Rectangle 15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449" y="3548095"/>
            <a:ext cx="4739619" cy="304261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18DD0-7BBB-ABB1-CE37-99AE38666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2000" b="0" i="0">
                <a:effectLst/>
                <a:latin typeface="Söhne"/>
              </a:rPr>
              <a:t>Namespaces allow you to define a group of related functions, classes, or constants with a unique name</a:t>
            </a:r>
          </a:p>
          <a:p>
            <a:pPr marL="0" indent="0">
              <a:buNone/>
            </a:pPr>
            <a:endParaRPr lang="en-US" sz="2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871934-977E-AC6F-3CC9-FA451B8D2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51" y="4714082"/>
            <a:ext cx="4281815" cy="71063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216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CACD2-13D3-7740-8238-862CA4468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0" i="0">
                <a:effectLst/>
                <a:latin typeface="Söhne"/>
              </a:rPr>
              <a:t>superglobal variable</a:t>
            </a:r>
            <a:endParaRPr lang="en-US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41E053E-2767-C966-44D5-27EFF02248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1641370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4229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7F5BD-9EBD-9557-48EF-5BE4C2441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$_SERVER 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076417F9-B2CF-80F9-F186-3E983A63C6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7009519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225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ECB27B-58EA-6A8D-E6DC-AE6201049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i="0">
                <a:effectLst/>
                <a:latin typeface="Söhne Mono"/>
              </a:rPr>
              <a:t>$_ENV</a:t>
            </a:r>
            <a:endParaRPr lang="en-US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C2CE895-6652-FD74-1AF1-4E93E024A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7934048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231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F36715-3026-58D0-D536-ABCEEB059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Db connection 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B975A97-AD29-FECB-C845-EFC9A6A8BD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8562129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3898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263</Words>
  <Application>Microsoft Office PowerPoint</Application>
  <PresentationFormat>Widescreen</PresentationFormat>
  <Paragraphs>49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Segoe UI</vt:lpstr>
      <vt:lpstr>Söhne</vt:lpstr>
      <vt:lpstr>Söhne Mono</vt:lpstr>
      <vt:lpstr>Office Theme</vt:lpstr>
      <vt:lpstr>Intro to php </vt:lpstr>
      <vt:lpstr>installation</vt:lpstr>
      <vt:lpstr>Local server </vt:lpstr>
      <vt:lpstr>PHP main syntax</vt:lpstr>
      <vt:lpstr>namespace</vt:lpstr>
      <vt:lpstr>superglobal variable</vt:lpstr>
      <vt:lpstr>$_SERVER </vt:lpstr>
      <vt:lpstr>$_ENV</vt:lpstr>
      <vt:lpstr>Db connection </vt:lpstr>
      <vt:lpstr>Regular expressions</vt:lpstr>
      <vt:lpstr>htaccess </vt:lpstr>
      <vt:lpstr>routing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php </dc:title>
  <dc:creator>احمد حميده محمد دسوقى</dc:creator>
  <cp:lastModifiedBy>احمد حميده محمد دسوقى</cp:lastModifiedBy>
  <cp:revision>1</cp:revision>
  <dcterms:created xsi:type="dcterms:W3CDTF">2023-04-27T00:43:03Z</dcterms:created>
  <dcterms:modified xsi:type="dcterms:W3CDTF">2023-04-27T01:59:44Z</dcterms:modified>
</cp:coreProperties>
</file>

<file path=docProps/thumbnail.jpeg>
</file>